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327" r:id="rId2"/>
    <p:sldId id="328" r:id="rId3"/>
    <p:sldId id="329" r:id="rId4"/>
    <p:sldId id="330" r:id="rId5"/>
    <p:sldId id="331" r:id="rId6"/>
    <p:sldId id="332" r:id="rId7"/>
    <p:sldId id="300" r:id="rId8"/>
    <p:sldId id="317" r:id="rId9"/>
    <p:sldId id="303" r:id="rId10"/>
    <p:sldId id="336" r:id="rId11"/>
    <p:sldId id="306" r:id="rId12"/>
    <p:sldId id="322" r:id="rId13"/>
    <p:sldId id="319" r:id="rId14"/>
    <p:sldId id="308" r:id="rId15"/>
    <p:sldId id="309" r:id="rId16"/>
    <p:sldId id="310" r:id="rId17"/>
    <p:sldId id="311" r:id="rId18"/>
    <p:sldId id="324" r:id="rId19"/>
    <p:sldId id="334" r:id="rId20"/>
    <p:sldId id="333" r:id="rId21"/>
    <p:sldId id="326" r:id="rId22"/>
    <p:sldId id="335" r:id="rId23"/>
  </p:sldIdLst>
  <p:sldSz cx="13004800" cy="9753600"/>
  <p:notesSz cx="6858000" cy="9144000"/>
  <p:defaultTextStyle>
    <a:lvl1pPr algn="ctr" defTabSz="584200">
      <a:defRPr sz="3600">
        <a:latin typeface="+mn-lt"/>
        <a:ea typeface="+mn-ea"/>
        <a:cs typeface="+mn-cs"/>
        <a:sym typeface="Helvetica Light"/>
      </a:defRPr>
    </a:lvl1pPr>
    <a:lvl2pPr indent="228600" algn="ctr" defTabSz="584200">
      <a:defRPr sz="3600">
        <a:latin typeface="+mn-lt"/>
        <a:ea typeface="+mn-ea"/>
        <a:cs typeface="+mn-cs"/>
        <a:sym typeface="Helvetica Light"/>
      </a:defRPr>
    </a:lvl2pPr>
    <a:lvl3pPr indent="457200" algn="ctr" defTabSz="584200">
      <a:defRPr sz="3600">
        <a:latin typeface="+mn-lt"/>
        <a:ea typeface="+mn-ea"/>
        <a:cs typeface="+mn-cs"/>
        <a:sym typeface="Helvetica Light"/>
      </a:defRPr>
    </a:lvl3pPr>
    <a:lvl4pPr indent="685800" algn="ctr" defTabSz="584200">
      <a:defRPr sz="3600">
        <a:latin typeface="+mn-lt"/>
        <a:ea typeface="+mn-ea"/>
        <a:cs typeface="+mn-cs"/>
        <a:sym typeface="Helvetica Light"/>
      </a:defRPr>
    </a:lvl4pPr>
    <a:lvl5pPr indent="914400" algn="ctr" defTabSz="584200">
      <a:defRPr sz="3600">
        <a:latin typeface="+mn-lt"/>
        <a:ea typeface="+mn-ea"/>
        <a:cs typeface="+mn-cs"/>
        <a:sym typeface="Helvetica Light"/>
      </a:defRPr>
    </a:lvl5pPr>
    <a:lvl6pPr indent="1143000" algn="ctr" defTabSz="584200">
      <a:defRPr sz="3600">
        <a:latin typeface="+mn-lt"/>
        <a:ea typeface="+mn-ea"/>
        <a:cs typeface="+mn-cs"/>
        <a:sym typeface="Helvetica Light"/>
      </a:defRPr>
    </a:lvl6pPr>
    <a:lvl7pPr indent="1371600" algn="ctr" defTabSz="584200">
      <a:defRPr sz="3600">
        <a:latin typeface="+mn-lt"/>
        <a:ea typeface="+mn-ea"/>
        <a:cs typeface="+mn-cs"/>
        <a:sym typeface="Helvetica Light"/>
      </a:defRPr>
    </a:lvl7pPr>
    <a:lvl8pPr indent="1600200" algn="ctr" defTabSz="584200">
      <a:defRPr sz="3600">
        <a:latin typeface="+mn-lt"/>
        <a:ea typeface="+mn-ea"/>
        <a:cs typeface="+mn-cs"/>
        <a:sym typeface="Helvetica Light"/>
      </a:defRPr>
    </a:lvl8pPr>
    <a:lvl9pPr indent="1828800" algn="ctr" defTabSz="584200">
      <a:defRPr sz="3600">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Ref idx="minor">
          <a:srgbClr val="000000"/>
        </a:fontRef>
        <a:srgbClr val="000000"/>
      </a:tcTxStyle>
      <a:tcStyle>
        <a:tcBdr>
          <a:left>
            <a:ln w="12700" cap="flat">
              <a:solidFill>
                <a:srgbClr val="3797C6"/>
              </a:solidFill>
              <a:prstDash val="solid"/>
              <a:miter lim="400000"/>
            </a:ln>
          </a:left>
          <a:right>
            <a:ln w="12700" cap="flat">
              <a:solidFill>
                <a:srgbClr val="3797C6"/>
              </a:solidFill>
              <a:prstDash val="solid"/>
              <a:miter lim="400000"/>
            </a:ln>
          </a:right>
          <a:top>
            <a:ln w="12700" cap="flat">
              <a:solidFill>
                <a:srgbClr val="3797C6"/>
              </a:solidFill>
              <a:prstDash val="solid"/>
              <a:miter lim="400000"/>
            </a:ln>
          </a:top>
          <a:bottom>
            <a:ln w="12700" cap="flat">
              <a:solidFill>
                <a:srgbClr val="3797C6"/>
              </a:solidFill>
              <a:prstDash val="solid"/>
              <a:miter lim="400000"/>
            </a:ln>
          </a:bottom>
          <a:insideH>
            <a:ln w="12700" cap="flat">
              <a:solidFill>
                <a:srgbClr val="3797C6"/>
              </a:solidFill>
              <a:prstDash val="solid"/>
              <a:miter lim="400000"/>
            </a:ln>
          </a:insideH>
          <a:insideV>
            <a:ln w="12700" cap="flat">
              <a:solidFill>
                <a:srgbClr val="3797C6"/>
              </a:solidFill>
              <a:prstDash val="solid"/>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solidFill>
                <a:srgbClr val="3797C6"/>
              </a:solidFill>
              <a:prstDash val="solid"/>
              <a:miter lim="400000"/>
            </a:ln>
          </a:left>
          <a:right>
            <a:ln w="12700" cap="flat">
              <a:noFill/>
              <a:miter lim="400000"/>
            </a:ln>
          </a:right>
          <a:top>
            <a:ln w="12700" cap="flat">
              <a:solidFill>
                <a:srgbClr val="3797C6"/>
              </a:solidFill>
              <a:prstDash val="solid"/>
              <a:miter lim="400000"/>
            </a:ln>
          </a:top>
          <a:bottom>
            <a:ln w="12700" cap="flat">
              <a:solidFill>
                <a:srgbClr val="3797C6"/>
              </a:solidFill>
              <a:prstDash val="solid"/>
              <a:miter lim="400000"/>
            </a:ln>
          </a:bottom>
          <a:insideH>
            <a:ln w="12700" cap="flat">
              <a:solidFill>
                <a:srgbClr val="3797C6"/>
              </a:solidFill>
              <a:prstDash val="solid"/>
              <a:miter lim="400000"/>
            </a:ln>
          </a:insideH>
          <a:insideV>
            <a:ln w="12700" cap="flat">
              <a:solidFill>
                <a:srgbClr val="3797C6"/>
              </a:solidFill>
              <a:prstDash val="solid"/>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solidFill>
                <a:srgbClr val="3797C6"/>
              </a:solidFill>
              <a:prstDash val="solid"/>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solidFill>
                <a:srgbClr val="3797C6"/>
              </a:solidFill>
              <a:prstDash val="solid"/>
              <a:miter lim="400000"/>
            </a:ln>
          </a:left>
          <a:right>
            <a:ln w="12700" cap="flat">
              <a:solidFill>
                <a:srgbClr val="3797C6"/>
              </a:solidFill>
              <a:prstDash val="solid"/>
              <a:miter lim="400000"/>
            </a:ln>
          </a:right>
          <a:top>
            <a:ln w="12700" cap="flat">
              <a:solidFill>
                <a:srgbClr val="3797C6"/>
              </a:solidFill>
              <a:prstDash val="solid"/>
              <a:miter lim="400000"/>
            </a:ln>
          </a:top>
          <a:bottom>
            <a:ln w="12700" cap="flat">
              <a:noFill/>
              <a:miter lim="400000"/>
            </a:ln>
          </a:bottom>
          <a:insideH>
            <a:ln w="12700" cap="flat">
              <a:solidFill>
                <a:srgbClr val="3797C6"/>
              </a:solidFill>
              <a:prstDash val="solid"/>
              <a:miter lim="400000"/>
            </a:ln>
          </a:insideH>
          <a:insideV>
            <a:ln w="12700" cap="flat">
              <a:solidFill>
                <a:srgbClr val="3797C6"/>
              </a:solidFill>
              <a:prstDash val="solid"/>
              <a:miter lim="400000"/>
            </a:ln>
          </a:insideV>
        </a:tcBdr>
        <a:fill>
          <a:solidFill>
            <a:srgbClr val="0365C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0564" autoAdjust="0"/>
  </p:normalViewPr>
  <p:slideViewPr>
    <p:cSldViewPr snapToGrid="0">
      <p:cViewPr varScale="1">
        <p:scale>
          <a:sx n="48" d="100"/>
          <a:sy n="48" d="100"/>
        </p:scale>
        <p:origin x="1866" y="72"/>
      </p:cViewPr>
      <p:guideLst/>
    </p:cSldViewPr>
  </p:slideViewPr>
  <p:notesTextViewPr>
    <p:cViewPr>
      <p:scale>
        <a:sx n="1" d="1"/>
        <a:sy n="1" d="1"/>
      </p:scale>
      <p:origin x="0" y="0"/>
    </p:cViewPr>
  </p:notesTextViewPr>
  <p:sorterViewPr>
    <p:cViewPr>
      <p:scale>
        <a:sx n="100" d="100"/>
        <a:sy n="100" d="100"/>
      </p:scale>
      <p:origin x="0" y="-261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8" name="Shape 88"/>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89" name="Shape 89"/>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465232742"/>
      </p:ext>
    </p:extLst>
  </p:cSld>
  <p:clrMap bg1="lt1" tx1="dk1" bg2="lt2" tx2="dk2" accent1="accent1" accent2="accent2" accent3="accent3" accent4="accent4" accent5="accent5" accent6="accent6" hlink="hlink" folHlink="folHlink"/>
  <p:notesStyle>
    <a:lvl1pPr defTabSz="457200">
      <a:defRPr sz="2200">
        <a:latin typeface="Lucida Grande"/>
        <a:ea typeface="Lucida Grande"/>
        <a:cs typeface="Lucida Grande"/>
        <a:sym typeface="Lucida Grande"/>
      </a:defRPr>
    </a:lvl1pPr>
    <a:lvl2pPr indent="228600" defTabSz="457200">
      <a:defRPr sz="2200">
        <a:latin typeface="Lucida Grande"/>
        <a:ea typeface="Lucida Grande"/>
        <a:cs typeface="Lucida Grande"/>
        <a:sym typeface="Lucida Grande"/>
      </a:defRPr>
    </a:lvl2pPr>
    <a:lvl3pPr indent="457200" defTabSz="457200">
      <a:defRPr sz="2200">
        <a:latin typeface="Lucida Grande"/>
        <a:ea typeface="Lucida Grande"/>
        <a:cs typeface="Lucida Grande"/>
        <a:sym typeface="Lucida Grande"/>
      </a:defRPr>
    </a:lvl3pPr>
    <a:lvl4pPr indent="685800" defTabSz="457200">
      <a:defRPr sz="2200">
        <a:latin typeface="Lucida Grande"/>
        <a:ea typeface="Lucida Grande"/>
        <a:cs typeface="Lucida Grande"/>
        <a:sym typeface="Lucida Grande"/>
      </a:defRPr>
    </a:lvl4pPr>
    <a:lvl5pPr indent="914400" defTabSz="457200">
      <a:defRPr sz="2200">
        <a:latin typeface="Lucida Grande"/>
        <a:ea typeface="Lucida Grande"/>
        <a:cs typeface="Lucida Grande"/>
        <a:sym typeface="Lucida Grande"/>
      </a:defRPr>
    </a:lvl5pPr>
    <a:lvl6pPr indent="1143000" defTabSz="457200">
      <a:defRPr sz="2200">
        <a:latin typeface="Lucida Grande"/>
        <a:ea typeface="Lucida Grande"/>
        <a:cs typeface="Lucida Grande"/>
        <a:sym typeface="Lucida Grande"/>
      </a:defRPr>
    </a:lvl6pPr>
    <a:lvl7pPr indent="1371600" defTabSz="457200">
      <a:defRPr sz="2200">
        <a:latin typeface="Lucida Grande"/>
        <a:ea typeface="Lucida Grande"/>
        <a:cs typeface="Lucida Grande"/>
        <a:sym typeface="Lucida Grande"/>
      </a:defRPr>
    </a:lvl7pPr>
    <a:lvl8pPr indent="1600200" defTabSz="457200">
      <a:defRPr sz="2200">
        <a:latin typeface="Lucida Grande"/>
        <a:ea typeface="Lucida Grande"/>
        <a:cs typeface="Lucida Grande"/>
        <a:sym typeface="Lucida Grande"/>
      </a:defRPr>
    </a:lvl8pPr>
    <a:lvl9pPr indent="1828800" defTabSz="45720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xfrm>
            <a:off x="3884613" y="8685213"/>
            <a:ext cx="2971800" cy="458787"/>
          </a:xfrm>
          <a:prstGeom prst="rect">
            <a:avLst/>
          </a:prstGeom>
          <a:ln/>
        </p:spPr>
        <p:txBody>
          <a:bodyPr/>
          <a:lstStyle/>
          <a:p>
            <a:fld id="{D609D86A-DDF0-F44F-9D1F-944EF2B8D917}" type="slidenum">
              <a:rPr lang="en-US"/>
              <a:pPr/>
              <a:t>2</a:t>
            </a:fld>
            <a:endParaRPr lang="en-US"/>
          </a:p>
        </p:txBody>
      </p:sp>
      <p:sp>
        <p:nvSpPr>
          <p:cNvPr id="303106" name="Rectangle 1"/>
          <p:cNvSpPr txBox="1">
            <a:spLocks noGrp="1" noChangeArrowheads="1"/>
          </p:cNvSpPr>
          <p:nvPr/>
        </p:nvSpPr>
        <p:spPr bwMode="auto">
          <a:xfrm>
            <a:off x="656321" y="156554"/>
            <a:ext cx="2225439" cy="30988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1600">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lstStyle>
            <a:lvl1pPr defTabSz="407988" eaLnBrk="0" hangingPunct="0">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MS PGothic" charset="0"/>
                <a:cs typeface="MS PGothic" charset="0"/>
              </a:defRPr>
            </a:lvl1pPr>
            <a:lvl2pPr marL="742950" indent="-285750" defTabSz="407988" eaLnBrk="0" hangingPunct="0">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MS PGothic" charset="0"/>
                <a:cs typeface="MS PGothic" charset="0"/>
              </a:defRPr>
            </a:lvl2pPr>
            <a:lvl3pPr marL="1143000" indent="-228600" defTabSz="407988" eaLnBrk="0" hangingPunct="0">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MS PGothic" charset="0"/>
                <a:cs typeface="MS PGothic" charset="0"/>
              </a:defRPr>
            </a:lvl3pPr>
            <a:lvl4pPr marL="1600200" indent="-228600" defTabSz="407988" eaLnBrk="0" hangingPunct="0">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MS PGothic" charset="0"/>
                <a:cs typeface="MS PGothic" charset="0"/>
              </a:defRPr>
            </a:lvl4pPr>
            <a:lvl5pPr marL="2057400" indent="-228600" defTabSz="407988" eaLnBrk="0" hangingPunct="0">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MS PGothic" charset="0"/>
                <a:cs typeface="MS PGothic" charset="0"/>
              </a:defRPr>
            </a:lvl5pPr>
            <a:lvl6pPr marL="2514600" indent="-228600" defTabSz="407988" eaLnBrk="0" fontAlgn="base" hangingPunct="0">
              <a:spcBef>
                <a:spcPct val="0"/>
              </a:spcBef>
              <a:spcAft>
                <a:spcPct val="0"/>
              </a:spcAft>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MS PGothic" charset="0"/>
                <a:cs typeface="MS PGothic" charset="0"/>
              </a:defRPr>
            </a:lvl6pPr>
            <a:lvl7pPr marL="2971800" indent="-228600" defTabSz="407988" eaLnBrk="0" fontAlgn="base" hangingPunct="0">
              <a:spcBef>
                <a:spcPct val="0"/>
              </a:spcBef>
              <a:spcAft>
                <a:spcPct val="0"/>
              </a:spcAft>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MS PGothic" charset="0"/>
                <a:cs typeface="MS PGothic" charset="0"/>
              </a:defRPr>
            </a:lvl7pPr>
            <a:lvl8pPr marL="3429000" indent="-228600" defTabSz="407988" eaLnBrk="0" fontAlgn="base" hangingPunct="0">
              <a:spcBef>
                <a:spcPct val="0"/>
              </a:spcBef>
              <a:spcAft>
                <a:spcPct val="0"/>
              </a:spcAft>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MS PGothic" charset="0"/>
                <a:cs typeface="MS PGothic" charset="0"/>
              </a:defRPr>
            </a:lvl8pPr>
            <a:lvl9pPr marL="3886200" indent="-228600" defTabSz="407988" eaLnBrk="0" fontAlgn="base" hangingPunct="0">
              <a:spcBef>
                <a:spcPct val="0"/>
              </a:spcBef>
              <a:spcAft>
                <a:spcPct val="0"/>
              </a:spcAft>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MS PGothic" charset="0"/>
                <a:cs typeface="MS PGothic" charset="0"/>
              </a:defRPr>
            </a:lvl9pPr>
          </a:lstStyle>
          <a:p>
            <a:pPr eaLnBrk="1">
              <a:buSzPct val="100000"/>
              <a:defRPr/>
            </a:pPr>
            <a:r>
              <a:rPr lang="en-US" sz="1100">
                <a:solidFill>
                  <a:srgbClr val="000000"/>
                </a:solidFill>
                <a:ea typeface="SimSun" charset="0"/>
                <a:cs typeface="SimSun" charset="0"/>
              </a:rPr>
              <a:t> </a:t>
            </a:r>
          </a:p>
        </p:txBody>
      </p:sp>
      <p:sp>
        <p:nvSpPr>
          <p:cNvPr id="303107" name="Rectangle 2"/>
          <p:cNvSpPr txBox="1">
            <a:spLocks noGrp="1" noChangeArrowheads="1"/>
          </p:cNvSpPr>
          <p:nvPr/>
        </p:nvSpPr>
        <p:spPr bwMode="auto">
          <a:xfrm>
            <a:off x="3998461" y="156554"/>
            <a:ext cx="2225439" cy="30988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1600">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lstStyle>
            <a:lvl1pPr defTabSz="407988" eaLnBrk="0" hangingPunct="0">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MS PGothic" charset="0"/>
                <a:cs typeface="MS PGothic" charset="0"/>
              </a:defRPr>
            </a:lvl1pPr>
            <a:lvl2pPr marL="742950" indent="-285750" defTabSz="407988" eaLnBrk="0" hangingPunct="0">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MS PGothic" charset="0"/>
                <a:cs typeface="MS PGothic" charset="0"/>
              </a:defRPr>
            </a:lvl2pPr>
            <a:lvl3pPr marL="1143000" indent="-228600" defTabSz="407988" eaLnBrk="0" hangingPunct="0">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MS PGothic" charset="0"/>
                <a:cs typeface="MS PGothic" charset="0"/>
              </a:defRPr>
            </a:lvl3pPr>
            <a:lvl4pPr marL="1600200" indent="-228600" defTabSz="407988" eaLnBrk="0" hangingPunct="0">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MS PGothic" charset="0"/>
                <a:cs typeface="MS PGothic" charset="0"/>
              </a:defRPr>
            </a:lvl4pPr>
            <a:lvl5pPr marL="2057400" indent="-228600" defTabSz="407988" eaLnBrk="0" hangingPunct="0">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MS PGothic" charset="0"/>
                <a:cs typeface="MS PGothic" charset="0"/>
              </a:defRPr>
            </a:lvl5pPr>
            <a:lvl6pPr marL="2514600" indent="-228600" defTabSz="407988" eaLnBrk="0" fontAlgn="base" hangingPunct="0">
              <a:spcBef>
                <a:spcPct val="0"/>
              </a:spcBef>
              <a:spcAft>
                <a:spcPct val="0"/>
              </a:spcAft>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MS PGothic" charset="0"/>
                <a:cs typeface="MS PGothic" charset="0"/>
              </a:defRPr>
            </a:lvl6pPr>
            <a:lvl7pPr marL="2971800" indent="-228600" defTabSz="407988" eaLnBrk="0" fontAlgn="base" hangingPunct="0">
              <a:spcBef>
                <a:spcPct val="0"/>
              </a:spcBef>
              <a:spcAft>
                <a:spcPct val="0"/>
              </a:spcAft>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MS PGothic" charset="0"/>
                <a:cs typeface="MS PGothic" charset="0"/>
              </a:defRPr>
            </a:lvl7pPr>
            <a:lvl8pPr marL="3429000" indent="-228600" defTabSz="407988" eaLnBrk="0" fontAlgn="base" hangingPunct="0">
              <a:spcBef>
                <a:spcPct val="0"/>
              </a:spcBef>
              <a:spcAft>
                <a:spcPct val="0"/>
              </a:spcAft>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MS PGothic" charset="0"/>
                <a:cs typeface="MS PGothic" charset="0"/>
              </a:defRPr>
            </a:lvl8pPr>
            <a:lvl9pPr marL="3886200" indent="-228600" defTabSz="407988" eaLnBrk="0" fontAlgn="base" hangingPunct="0">
              <a:spcBef>
                <a:spcPct val="0"/>
              </a:spcBef>
              <a:spcAft>
                <a:spcPct val="0"/>
              </a:spcAft>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MS PGothic" charset="0"/>
                <a:cs typeface="MS PGothic" charset="0"/>
              </a:defRPr>
            </a:lvl9pPr>
          </a:lstStyle>
          <a:p>
            <a:pPr eaLnBrk="1">
              <a:buSzPct val="100000"/>
              <a:defRPr/>
            </a:pPr>
            <a:r>
              <a:rPr lang="en-US" sz="1100">
                <a:solidFill>
                  <a:srgbClr val="000000"/>
                </a:solidFill>
                <a:ea typeface="SimSun" charset="0"/>
                <a:cs typeface="SimSun" charset="0"/>
              </a:rPr>
              <a:t> </a:t>
            </a:r>
          </a:p>
        </p:txBody>
      </p:sp>
      <p:sp>
        <p:nvSpPr>
          <p:cNvPr id="303108" name="Rectangle 3"/>
          <p:cNvSpPr txBox="1">
            <a:spLocks noGrp="1" noChangeArrowheads="1"/>
          </p:cNvSpPr>
          <p:nvPr/>
        </p:nvSpPr>
        <p:spPr bwMode="auto">
          <a:xfrm>
            <a:off x="656321" y="8826739"/>
            <a:ext cx="2225439" cy="31149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1600">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lstStyle>
            <a:lvl1pPr defTabSz="407988" eaLnBrk="0" hangingPunct="0">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MS PGothic" charset="0"/>
                <a:cs typeface="MS PGothic" charset="0"/>
              </a:defRPr>
            </a:lvl1pPr>
            <a:lvl2pPr marL="742950" indent="-285750" defTabSz="407988" eaLnBrk="0" hangingPunct="0">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MS PGothic" charset="0"/>
                <a:cs typeface="MS PGothic" charset="0"/>
              </a:defRPr>
            </a:lvl2pPr>
            <a:lvl3pPr marL="1143000" indent="-228600" defTabSz="407988" eaLnBrk="0" hangingPunct="0">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MS PGothic" charset="0"/>
                <a:cs typeface="MS PGothic" charset="0"/>
              </a:defRPr>
            </a:lvl3pPr>
            <a:lvl4pPr marL="1600200" indent="-228600" defTabSz="407988" eaLnBrk="0" hangingPunct="0">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MS PGothic" charset="0"/>
                <a:cs typeface="MS PGothic" charset="0"/>
              </a:defRPr>
            </a:lvl4pPr>
            <a:lvl5pPr marL="2057400" indent="-228600" defTabSz="407988" eaLnBrk="0" hangingPunct="0">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MS PGothic" charset="0"/>
                <a:cs typeface="MS PGothic" charset="0"/>
              </a:defRPr>
            </a:lvl5pPr>
            <a:lvl6pPr marL="2514600" indent="-228600" defTabSz="407988" eaLnBrk="0" fontAlgn="base" hangingPunct="0">
              <a:spcBef>
                <a:spcPct val="0"/>
              </a:spcBef>
              <a:spcAft>
                <a:spcPct val="0"/>
              </a:spcAft>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MS PGothic" charset="0"/>
                <a:cs typeface="MS PGothic" charset="0"/>
              </a:defRPr>
            </a:lvl6pPr>
            <a:lvl7pPr marL="2971800" indent="-228600" defTabSz="407988" eaLnBrk="0" fontAlgn="base" hangingPunct="0">
              <a:spcBef>
                <a:spcPct val="0"/>
              </a:spcBef>
              <a:spcAft>
                <a:spcPct val="0"/>
              </a:spcAft>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MS PGothic" charset="0"/>
                <a:cs typeface="MS PGothic" charset="0"/>
              </a:defRPr>
            </a:lvl7pPr>
            <a:lvl8pPr marL="3429000" indent="-228600" defTabSz="407988" eaLnBrk="0" fontAlgn="base" hangingPunct="0">
              <a:spcBef>
                <a:spcPct val="0"/>
              </a:spcBef>
              <a:spcAft>
                <a:spcPct val="0"/>
              </a:spcAft>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MS PGothic" charset="0"/>
                <a:cs typeface="MS PGothic" charset="0"/>
              </a:defRPr>
            </a:lvl8pPr>
            <a:lvl9pPr marL="3886200" indent="-228600" defTabSz="407988" eaLnBrk="0" fontAlgn="base" hangingPunct="0">
              <a:spcBef>
                <a:spcPct val="0"/>
              </a:spcBef>
              <a:spcAft>
                <a:spcPct val="0"/>
              </a:spcAft>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MS PGothic" charset="0"/>
                <a:cs typeface="MS PGothic" charset="0"/>
              </a:defRPr>
            </a:lvl9pPr>
          </a:lstStyle>
          <a:p>
            <a:pPr eaLnBrk="1">
              <a:buSzPct val="100000"/>
              <a:defRPr/>
            </a:pPr>
            <a:r>
              <a:rPr lang="en-US" sz="1100">
                <a:solidFill>
                  <a:srgbClr val="000000"/>
                </a:solidFill>
                <a:ea typeface="SimSun" charset="0"/>
                <a:cs typeface="SimSun" charset="0"/>
              </a:rPr>
              <a:t> </a:t>
            </a:r>
          </a:p>
        </p:txBody>
      </p:sp>
      <p:sp>
        <p:nvSpPr>
          <p:cNvPr id="303109" name="Rectangle 4"/>
          <p:cNvSpPr txBox="1">
            <a:spLocks noGrp="1" noChangeArrowheads="1"/>
          </p:cNvSpPr>
          <p:nvPr/>
        </p:nvSpPr>
        <p:spPr bwMode="auto">
          <a:xfrm>
            <a:off x="3998461" y="8826739"/>
            <a:ext cx="2225439" cy="31149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1600">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lstStyle>
            <a:lvl1pPr defTabSz="407988" eaLnBrk="0" hangingPunct="0">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ＭＳ Ｐゴシック" charset="0"/>
                <a:cs typeface="ＭＳ Ｐゴシック" charset="0"/>
              </a:defRPr>
            </a:lvl1pPr>
            <a:lvl2pPr marL="742950" indent="-285750" defTabSz="407988" eaLnBrk="0" hangingPunct="0">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ＭＳ Ｐゴシック" charset="0"/>
              </a:defRPr>
            </a:lvl2pPr>
            <a:lvl3pPr marL="1143000" indent="-228600" defTabSz="407988" eaLnBrk="0" hangingPunct="0">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ＭＳ Ｐゴシック" charset="0"/>
              </a:defRPr>
            </a:lvl3pPr>
            <a:lvl4pPr marL="1600200" indent="-228600" defTabSz="407988" eaLnBrk="0" hangingPunct="0">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ＭＳ Ｐゴシック" charset="0"/>
              </a:defRPr>
            </a:lvl4pPr>
            <a:lvl5pPr marL="2057400" indent="-228600" defTabSz="407988" eaLnBrk="0" hangingPunct="0">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ＭＳ Ｐゴシック" charset="0"/>
              </a:defRPr>
            </a:lvl5pPr>
            <a:lvl6pPr marL="2514600" indent="-228600" defTabSz="407988" eaLnBrk="0" fontAlgn="base" hangingPunct="0">
              <a:spcBef>
                <a:spcPct val="0"/>
              </a:spcBef>
              <a:spcAft>
                <a:spcPct val="0"/>
              </a:spcAft>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ＭＳ Ｐゴシック" charset="0"/>
              </a:defRPr>
            </a:lvl6pPr>
            <a:lvl7pPr marL="2971800" indent="-228600" defTabSz="407988" eaLnBrk="0" fontAlgn="base" hangingPunct="0">
              <a:spcBef>
                <a:spcPct val="0"/>
              </a:spcBef>
              <a:spcAft>
                <a:spcPct val="0"/>
              </a:spcAft>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ＭＳ Ｐゴシック" charset="0"/>
              </a:defRPr>
            </a:lvl7pPr>
            <a:lvl8pPr marL="3429000" indent="-228600" defTabSz="407988" eaLnBrk="0" fontAlgn="base" hangingPunct="0">
              <a:spcBef>
                <a:spcPct val="0"/>
              </a:spcBef>
              <a:spcAft>
                <a:spcPct val="0"/>
              </a:spcAft>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ＭＳ Ｐゴシック" charset="0"/>
              </a:defRPr>
            </a:lvl8pPr>
            <a:lvl9pPr marL="3886200" indent="-228600" defTabSz="407988" eaLnBrk="0" fontAlgn="base" hangingPunct="0">
              <a:spcBef>
                <a:spcPct val="0"/>
              </a:spcBef>
              <a:spcAft>
                <a:spcPct val="0"/>
              </a:spcAft>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ＭＳ Ｐゴシック" charset="0"/>
              </a:defRPr>
            </a:lvl9pPr>
          </a:lstStyle>
          <a:p>
            <a:pPr eaLnBrk="1">
              <a:buSzPct val="100000"/>
            </a:pPr>
            <a:fld id="{FE2A0DEE-BC44-7042-A790-2B34F59057DF}" type="slidenum">
              <a:rPr lang="en-US" sz="1100">
                <a:solidFill>
                  <a:srgbClr val="000000"/>
                </a:solidFill>
              </a:rPr>
              <a:pPr eaLnBrk="1">
                <a:buSzPct val="100000"/>
              </a:pPr>
              <a:t>2</a:t>
            </a:fld>
            <a:r>
              <a:rPr lang="en-US" sz="1100">
                <a:solidFill>
                  <a:srgbClr val="000000"/>
                </a:solidFill>
              </a:rPr>
              <a:t> </a:t>
            </a:r>
          </a:p>
        </p:txBody>
      </p:sp>
      <p:sp>
        <p:nvSpPr>
          <p:cNvPr id="303110" name="Rectangle 1"/>
          <p:cNvSpPr>
            <a:spLocks noGrp="1" noRot="1" noChangeAspect="1" noChangeArrowheads="1" noTextEdit="1"/>
          </p:cNvSpPr>
          <p:nvPr>
            <p:ph type="sldImg"/>
          </p:nvPr>
        </p:nvSpPr>
        <p:spPr>
          <a:xfrm>
            <a:off x="1117600" y="695325"/>
            <a:ext cx="4648200" cy="3487738"/>
          </a:xfrm>
          <a:solidFill>
            <a:srgbClr val="FFFFFF"/>
          </a:solidFill>
          <a:ln/>
        </p:spPr>
      </p:sp>
      <p:sp>
        <p:nvSpPr>
          <p:cNvPr id="174087" name="Text Box 2"/>
          <p:cNvSpPr>
            <a:spLocks noGrp="1" noChangeArrowheads="1"/>
          </p:cNvSpPr>
          <p:nvPr>
            <p:ph type="body" idx="1"/>
          </p:nvPr>
        </p:nvSpPr>
        <p:spPr>
          <a:xfrm>
            <a:off x="1064133" y="4422247"/>
            <a:ext cx="4758328" cy="3568462"/>
          </a:xfrm>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p>
            <a:pPr defTabSz="454205" eaLnBrk="1" hangingPunct="1">
              <a:lnSpc>
                <a:spcPct val="110000"/>
              </a:lnSpc>
              <a:buSzPct val="110000"/>
              <a:tabLst>
                <a:tab pos="0" algn="l"/>
                <a:tab pos="454205" algn="l"/>
                <a:tab pos="908409" algn="l"/>
                <a:tab pos="1362614" algn="l"/>
                <a:tab pos="1816818" algn="l"/>
                <a:tab pos="2271022" algn="l"/>
                <a:tab pos="2725226" algn="l"/>
                <a:tab pos="3179431" algn="l"/>
                <a:tab pos="3633635" algn="l"/>
                <a:tab pos="4087840" algn="l"/>
                <a:tab pos="4542044" algn="l"/>
                <a:tab pos="4996249" algn="l"/>
                <a:tab pos="5450453" algn="l"/>
                <a:tab pos="5904658" algn="l"/>
                <a:tab pos="6358861" algn="l"/>
                <a:tab pos="6813066" algn="l"/>
                <a:tab pos="7267270" algn="l"/>
                <a:tab pos="7721475" algn="l"/>
                <a:tab pos="8175679" algn="l"/>
                <a:tab pos="8629884" algn="l"/>
                <a:tab pos="9084088" algn="l"/>
              </a:tabLst>
            </a:pPr>
            <a:r>
              <a:rPr lang="en-US" b="1" dirty="0" smtClean="0">
                <a:solidFill>
                  <a:srgbClr val="0000FF"/>
                </a:solidFill>
                <a:latin typeface="Arial" charset="0"/>
              </a:rPr>
              <a:t>Main </a:t>
            </a:r>
            <a:r>
              <a:rPr lang="en-US" b="1" dirty="0">
                <a:solidFill>
                  <a:srgbClr val="0000FF"/>
                </a:solidFill>
                <a:latin typeface="Arial" charset="0"/>
              </a:rPr>
              <a:t>point:  </a:t>
            </a:r>
            <a:r>
              <a:rPr lang="en-US" dirty="0">
                <a:solidFill>
                  <a:srgbClr val="0000FF"/>
                </a:solidFill>
                <a:latin typeface="Arial" charset="0"/>
              </a:rPr>
              <a:t>DevOps is an e</a:t>
            </a:r>
            <a:r>
              <a:rPr lang="en-US" dirty="0">
                <a:solidFill>
                  <a:srgbClr val="134B8C"/>
                </a:solidFill>
                <a:latin typeface="Arial" charset="0"/>
              </a:rPr>
              <a:t>nterprise capability for continuous software delivery that enables clients to seize market opportunities and reduce time to customer feedback</a:t>
            </a:r>
          </a:p>
          <a:p>
            <a:pPr defTabSz="454205" eaLnBrk="1" hangingPunct="1">
              <a:lnSpc>
                <a:spcPct val="110000"/>
              </a:lnSpc>
              <a:buSzPct val="110000"/>
              <a:tabLst>
                <a:tab pos="0" algn="l"/>
                <a:tab pos="454205" algn="l"/>
                <a:tab pos="908409" algn="l"/>
                <a:tab pos="1362614" algn="l"/>
                <a:tab pos="1816818" algn="l"/>
                <a:tab pos="2271022" algn="l"/>
                <a:tab pos="2725226" algn="l"/>
                <a:tab pos="3179431" algn="l"/>
                <a:tab pos="3633635" algn="l"/>
                <a:tab pos="4087840" algn="l"/>
                <a:tab pos="4542044" algn="l"/>
                <a:tab pos="4996249" algn="l"/>
                <a:tab pos="5450453" algn="l"/>
                <a:tab pos="5904658" algn="l"/>
                <a:tab pos="6358861" algn="l"/>
                <a:tab pos="6813066" algn="l"/>
                <a:tab pos="7267270" algn="l"/>
                <a:tab pos="7721475" algn="l"/>
                <a:tab pos="8175679" algn="l"/>
                <a:tab pos="8629884" algn="l"/>
                <a:tab pos="9084088" algn="l"/>
              </a:tabLst>
            </a:pPr>
            <a:r>
              <a:rPr lang="en-US" b="1" dirty="0">
                <a:solidFill>
                  <a:srgbClr val="134B8C"/>
                </a:solidFill>
                <a:latin typeface="Arial" charset="0"/>
              </a:rPr>
              <a:t>----------------------------------------------------------------------------------------------------------------------------------------------------------------------------------</a:t>
            </a:r>
            <a:endParaRPr lang="en-US" b="1" dirty="0">
              <a:solidFill>
                <a:srgbClr val="0000FF"/>
              </a:solidFill>
              <a:latin typeface="Arial" charset="0"/>
            </a:endParaRPr>
          </a:p>
          <a:p>
            <a:pPr defTabSz="454205" eaLnBrk="1" hangingPunct="1">
              <a:lnSpc>
                <a:spcPct val="110000"/>
              </a:lnSpc>
              <a:buSzPct val="110000"/>
              <a:tabLst>
                <a:tab pos="0" algn="l"/>
                <a:tab pos="454205" algn="l"/>
                <a:tab pos="908409" algn="l"/>
                <a:tab pos="1362614" algn="l"/>
                <a:tab pos="1816818" algn="l"/>
                <a:tab pos="2271022" algn="l"/>
                <a:tab pos="2725226" algn="l"/>
                <a:tab pos="3179431" algn="l"/>
                <a:tab pos="3633635" algn="l"/>
                <a:tab pos="4087840" algn="l"/>
                <a:tab pos="4542044" algn="l"/>
                <a:tab pos="4996249" algn="l"/>
                <a:tab pos="5450453" algn="l"/>
                <a:tab pos="5904658" algn="l"/>
                <a:tab pos="6358861" algn="l"/>
                <a:tab pos="6813066" algn="l"/>
                <a:tab pos="7267270" algn="l"/>
                <a:tab pos="7721475" algn="l"/>
                <a:tab pos="8175679" algn="l"/>
                <a:tab pos="8629884" algn="l"/>
                <a:tab pos="9084088" algn="l"/>
              </a:tabLst>
            </a:pPr>
            <a:r>
              <a:rPr lang="en-US" dirty="0">
                <a:latin typeface="Arial" charset="0"/>
              </a:rPr>
              <a:t>Here is the IBM definition of </a:t>
            </a:r>
            <a:r>
              <a:rPr lang="en-US" dirty="0" err="1">
                <a:latin typeface="Arial" charset="0"/>
              </a:rPr>
              <a:t>DevOps</a:t>
            </a:r>
            <a:r>
              <a:rPr lang="en-US" dirty="0">
                <a:latin typeface="Arial" charset="0"/>
              </a:rPr>
              <a:t>. It enables clients to:</a:t>
            </a:r>
          </a:p>
          <a:p>
            <a:pPr defTabSz="454205" eaLnBrk="1" hangingPunct="1">
              <a:lnSpc>
                <a:spcPct val="110000"/>
              </a:lnSpc>
              <a:buSzPct val="110000"/>
              <a:tabLst>
                <a:tab pos="0" algn="l"/>
                <a:tab pos="454205" algn="l"/>
                <a:tab pos="908409" algn="l"/>
                <a:tab pos="1362614" algn="l"/>
                <a:tab pos="1816818" algn="l"/>
                <a:tab pos="2271022" algn="l"/>
                <a:tab pos="2725226" algn="l"/>
                <a:tab pos="3179431" algn="l"/>
                <a:tab pos="3633635" algn="l"/>
                <a:tab pos="4087840" algn="l"/>
                <a:tab pos="4542044" algn="l"/>
                <a:tab pos="4996249" algn="l"/>
                <a:tab pos="5450453" algn="l"/>
                <a:tab pos="5904658" algn="l"/>
                <a:tab pos="6358861" algn="l"/>
                <a:tab pos="6813066" algn="l"/>
                <a:tab pos="7267270" algn="l"/>
                <a:tab pos="7721475" algn="l"/>
                <a:tab pos="8175679" algn="l"/>
                <a:tab pos="8629884" algn="l"/>
                <a:tab pos="9084088" algn="l"/>
              </a:tabLst>
            </a:pPr>
            <a:endParaRPr lang="en-US" b="1" dirty="0">
              <a:latin typeface="Arial" charset="0"/>
            </a:endParaRPr>
          </a:p>
          <a:p>
            <a:pPr defTabSz="454205" eaLnBrk="1" hangingPunct="1">
              <a:lnSpc>
                <a:spcPct val="110000"/>
              </a:lnSpc>
              <a:buSzPct val="110000"/>
              <a:buFont typeface="Wingdings" charset="0"/>
              <a:buAutoNum type="arabicPeriod"/>
              <a:tabLst>
                <a:tab pos="0" algn="l"/>
                <a:tab pos="454205" algn="l"/>
                <a:tab pos="908409" algn="l"/>
                <a:tab pos="1362614" algn="l"/>
                <a:tab pos="1816818" algn="l"/>
                <a:tab pos="2271022" algn="l"/>
                <a:tab pos="2725226" algn="l"/>
                <a:tab pos="3179431" algn="l"/>
                <a:tab pos="3633635" algn="l"/>
                <a:tab pos="4087840" algn="l"/>
                <a:tab pos="4542044" algn="l"/>
                <a:tab pos="4996249" algn="l"/>
                <a:tab pos="5450453" algn="l"/>
                <a:tab pos="5904658" algn="l"/>
                <a:tab pos="6358861" algn="l"/>
                <a:tab pos="6813066" algn="l"/>
                <a:tab pos="7267270" algn="l"/>
                <a:tab pos="7721475" algn="l"/>
                <a:tab pos="8175679" algn="l"/>
                <a:tab pos="8629884" algn="l"/>
                <a:tab pos="9084088" algn="l"/>
              </a:tabLst>
            </a:pPr>
            <a:r>
              <a:rPr lang="en-US" b="1" dirty="0">
                <a:latin typeface="Arial" charset="0"/>
              </a:rPr>
              <a:t>Accelerate software delivery</a:t>
            </a:r>
            <a:r>
              <a:rPr lang="en-US" dirty="0">
                <a:latin typeface="Arial" charset="0"/>
              </a:rPr>
              <a:t> - by enabling collaboration between customers and enterprises and eliminating organizational silos</a:t>
            </a:r>
          </a:p>
          <a:p>
            <a:pPr defTabSz="454205" eaLnBrk="1" hangingPunct="1">
              <a:lnSpc>
                <a:spcPct val="110000"/>
              </a:lnSpc>
              <a:buSzPct val="110000"/>
              <a:buFont typeface="Wingdings" charset="0"/>
              <a:buAutoNum type="arabicPeriod"/>
              <a:tabLst>
                <a:tab pos="0" algn="l"/>
                <a:tab pos="454205" algn="l"/>
                <a:tab pos="908409" algn="l"/>
                <a:tab pos="1362614" algn="l"/>
                <a:tab pos="1816818" algn="l"/>
                <a:tab pos="2271022" algn="l"/>
                <a:tab pos="2725226" algn="l"/>
                <a:tab pos="3179431" algn="l"/>
                <a:tab pos="3633635" algn="l"/>
                <a:tab pos="4087840" algn="l"/>
                <a:tab pos="4542044" algn="l"/>
                <a:tab pos="4996249" algn="l"/>
                <a:tab pos="5450453" algn="l"/>
                <a:tab pos="5904658" algn="l"/>
                <a:tab pos="6358861" algn="l"/>
                <a:tab pos="6813066" algn="l"/>
                <a:tab pos="7267270" algn="l"/>
                <a:tab pos="7721475" algn="l"/>
                <a:tab pos="8175679" algn="l"/>
                <a:tab pos="8629884" algn="l"/>
                <a:tab pos="9084088" algn="l"/>
              </a:tabLst>
            </a:pPr>
            <a:r>
              <a:rPr lang="en-US" b="1" dirty="0">
                <a:latin typeface="Arial" charset="0"/>
              </a:rPr>
              <a:t>Balance speed, cost, quality and risk-</a:t>
            </a:r>
            <a:r>
              <a:rPr lang="en-US" dirty="0">
                <a:latin typeface="Arial" charset="0"/>
              </a:rPr>
              <a:t> By automating manual processes and eliminating waste</a:t>
            </a:r>
          </a:p>
          <a:p>
            <a:pPr defTabSz="454205" eaLnBrk="1" hangingPunct="1">
              <a:lnSpc>
                <a:spcPct val="110000"/>
              </a:lnSpc>
              <a:buSzPct val="110000"/>
              <a:buFont typeface="Wingdings" charset="0"/>
              <a:buAutoNum type="arabicPeriod"/>
              <a:tabLst>
                <a:tab pos="0" algn="l"/>
                <a:tab pos="454205" algn="l"/>
                <a:tab pos="908409" algn="l"/>
                <a:tab pos="1362614" algn="l"/>
                <a:tab pos="1816818" algn="l"/>
                <a:tab pos="2271022" algn="l"/>
                <a:tab pos="2725226" algn="l"/>
                <a:tab pos="3179431" algn="l"/>
                <a:tab pos="3633635" algn="l"/>
                <a:tab pos="4087840" algn="l"/>
                <a:tab pos="4542044" algn="l"/>
                <a:tab pos="4996249" algn="l"/>
                <a:tab pos="5450453" algn="l"/>
                <a:tab pos="5904658" algn="l"/>
                <a:tab pos="6358861" algn="l"/>
                <a:tab pos="6813066" algn="l"/>
                <a:tab pos="7267270" algn="l"/>
                <a:tab pos="7721475" algn="l"/>
                <a:tab pos="8175679" algn="l"/>
                <a:tab pos="8629884" algn="l"/>
                <a:tab pos="9084088" algn="l"/>
              </a:tabLst>
            </a:pPr>
            <a:r>
              <a:rPr lang="en-US" b="1" dirty="0">
                <a:latin typeface="Arial" charset="0"/>
              </a:rPr>
              <a:t>Improve client experience</a:t>
            </a:r>
            <a:r>
              <a:rPr lang="en-US" dirty="0">
                <a:latin typeface="Arial" charset="0"/>
              </a:rPr>
              <a:t> - By speeding the customer feedback loop</a:t>
            </a:r>
          </a:p>
          <a:p>
            <a:pPr defTabSz="454205" eaLnBrk="1" hangingPunct="1">
              <a:tabLst>
                <a:tab pos="0" algn="l"/>
                <a:tab pos="454205" algn="l"/>
                <a:tab pos="908409" algn="l"/>
                <a:tab pos="1362614" algn="l"/>
                <a:tab pos="1816818" algn="l"/>
                <a:tab pos="2271022" algn="l"/>
                <a:tab pos="2725226" algn="l"/>
                <a:tab pos="3179431" algn="l"/>
                <a:tab pos="3633635" algn="l"/>
                <a:tab pos="4087840" algn="l"/>
                <a:tab pos="4542044" algn="l"/>
                <a:tab pos="4996249" algn="l"/>
                <a:tab pos="5450453" algn="l"/>
                <a:tab pos="5904658" algn="l"/>
                <a:tab pos="6358861" algn="l"/>
                <a:tab pos="6813066" algn="l"/>
                <a:tab pos="7267270" algn="l"/>
                <a:tab pos="7721475" algn="l"/>
                <a:tab pos="8175679" algn="l"/>
                <a:tab pos="8629884" algn="l"/>
                <a:tab pos="9084088" algn="l"/>
              </a:tabLst>
            </a:pPr>
            <a:endParaRPr lang="en-US" dirty="0">
              <a:latin typeface="Arial" charset="0"/>
            </a:endParaRPr>
          </a:p>
          <a:p>
            <a:pPr defTabSz="454205" eaLnBrk="1" hangingPunct="1">
              <a:tabLst>
                <a:tab pos="0" algn="l"/>
                <a:tab pos="454205" algn="l"/>
                <a:tab pos="908409" algn="l"/>
                <a:tab pos="1362614" algn="l"/>
                <a:tab pos="1816818" algn="l"/>
                <a:tab pos="2271022" algn="l"/>
                <a:tab pos="2725226" algn="l"/>
                <a:tab pos="3179431" algn="l"/>
                <a:tab pos="3633635" algn="l"/>
                <a:tab pos="4087840" algn="l"/>
                <a:tab pos="4542044" algn="l"/>
                <a:tab pos="4996249" algn="l"/>
                <a:tab pos="5450453" algn="l"/>
                <a:tab pos="5904658" algn="l"/>
                <a:tab pos="6358861" algn="l"/>
                <a:tab pos="6813066" algn="l"/>
                <a:tab pos="7267270" algn="l"/>
                <a:tab pos="7721475" algn="l"/>
                <a:tab pos="8175679" algn="l"/>
                <a:tab pos="8629884" algn="l"/>
                <a:tab pos="9084088" algn="l"/>
              </a:tabLst>
            </a:pPr>
            <a:r>
              <a:rPr lang="en-US" b="1" dirty="0">
                <a:latin typeface="Arial" charset="0"/>
              </a:rPr>
              <a:t>Notes</a:t>
            </a:r>
            <a:r>
              <a:rPr lang="en-US" dirty="0">
                <a:latin typeface="Arial" charset="0"/>
              </a:rPr>
              <a:t>:</a:t>
            </a:r>
          </a:p>
          <a:p>
            <a:pPr defTabSz="454205" eaLnBrk="1" hangingPunct="1">
              <a:lnSpc>
                <a:spcPct val="110000"/>
              </a:lnSpc>
              <a:buSzPct val="110000"/>
              <a:tabLst>
                <a:tab pos="0" algn="l"/>
                <a:tab pos="454205" algn="l"/>
                <a:tab pos="908409" algn="l"/>
                <a:tab pos="1362614" algn="l"/>
                <a:tab pos="1816818" algn="l"/>
                <a:tab pos="2271022" algn="l"/>
                <a:tab pos="2725226" algn="l"/>
                <a:tab pos="3179431" algn="l"/>
                <a:tab pos="3633635" algn="l"/>
                <a:tab pos="4087840" algn="l"/>
                <a:tab pos="4542044" algn="l"/>
                <a:tab pos="4996249" algn="l"/>
                <a:tab pos="5450453" algn="l"/>
                <a:tab pos="5904658" algn="l"/>
                <a:tab pos="6358861" algn="l"/>
                <a:tab pos="6813066" algn="l"/>
                <a:tab pos="7267270" algn="l"/>
                <a:tab pos="7721475" algn="l"/>
                <a:tab pos="8175679" algn="l"/>
                <a:tab pos="8629884" algn="l"/>
                <a:tab pos="9084088" algn="l"/>
              </a:tabLst>
            </a:pPr>
            <a:r>
              <a:rPr lang="en-US" b="1" dirty="0">
                <a:solidFill>
                  <a:srgbClr val="0000FF"/>
                </a:solidFill>
                <a:latin typeface="Arial" charset="0"/>
              </a:rPr>
              <a:t>-----------------------------------------------------------------------------------------------------------------------------------------------------------------------------------------</a:t>
            </a:r>
          </a:p>
          <a:p>
            <a:pPr defTabSz="454205" eaLnBrk="1" hangingPunct="1">
              <a:lnSpc>
                <a:spcPct val="110000"/>
              </a:lnSpc>
              <a:buSzPct val="110000"/>
              <a:tabLst>
                <a:tab pos="0" algn="l"/>
                <a:tab pos="454205" algn="l"/>
                <a:tab pos="908409" algn="l"/>
                <a:tab pos="1362614" algn="l"/>
                <a:tab pos="1816818" algn="l"/>
                <a:tab pos="2271022" algn="l"/>
                <a:tab pos="2725226" algn="l"/>
                <a:tab pos="3179431" algn="l"/>
                <a:tab pos="3633635" algn="l"/>
                <a:tab pos="4087840" algn="l"/>
                <a:tab pos="4542044" algn="l"/>
                <a:tab pos="4996249" algn="l"/>
                <a:tab pos="5450453" algn="l"/>
                <a:tab pos="5904658" algn="l"/>
                <a:tab pos="6358861" algn="l"/>
                <a:tab pos="6813066" algn="l"/>
                <a:tab pos="7267270" algn="l"/>
                <a:tab pos="7721475" algn="l"/>
                <a:tab pos="8175679" algn="l"/>
                <a:tab pos="8629884" algn="l"/>
                <a:tab pos="9084088" algn="l"/>
              </a:tabLst>
            </a:pPr>
            <a:r>
              <a:rPr lang="ja-JP" altLang="en-US" dirty="0">
                <a:solidFill>
                  <a:srgbClr val="0000FF"/>
                </a:solidFill>
                <a:latin typeface="Arial" charset="0"/>
              </a:rPr>
              <a:t>“</a:t>
            </a:r>
            <a:r>
              <a:rPr lang="en-US" altLang="ja-JP" dirty="0">
                <a:solidFill>
                  <a:srgbClr val="0000FF"/>
                </a:solidFill>
                <a:latin typeface="Arial" charset="0"/>
              </a:rPr>
              <a:t>Companies that master effective software development and delivery in rapidly changing environments such as cloud, mobile and social will have a significant competitive advantage,</a:t>
            </a:r>
            <a:r>
              <a:rPr lang="ja-JP" altLang="en-US" dirty="0">
                <a:solidFill>
                  <a:srgbClr val="0000FF"/>
                </a:solidFill>
                <a:latin typeface="Arial" charset="0"/>
              </a:rPr>
              <a:t>”</a:t>
            </a:r>
            <a:r>
              <a:rPr lang="en-US" altLang="ja-JP" dirty="0">
                <a:solidFill>
                  <a:srgbClr val="0000FF"/>
                </a:solidFill>
                <a:latin typeface="Arial" charset="0"/>
              </a:rPr>
              <a:t> - </a:t>
            </a:r>
            <a:r>
              <a:rPr lang="en-US" altLang="ja-JP" dirty="0" err="1">
                <a:solidFill>
                  <a:srgbClr val="0000FF"/>
                </a:solidFill>
                <a:latin typeface="Arial" charset="0"/>
              </a:rPr>
              <a:t>Kristof</a:t>
            </a:r>
            <a:r>
              <a:rPr lang="en-US" altLang="ja-JP" dirty="0">
                <a:solidFill>
                  <a:srgbClr val="0000FF"/>
                </a:solidFill>
                <a:latin typeface="Arial" charset="0"/>
              </a:rPr>
              <a:t> </a:t>
            </a:r>
            <a:r>
              <a:rPr lang="en-US" altLang="ja-JP" dirty="0" err="1">
                <a:solidFill>
                  <a:srgbClr val="0000FF"/>
                </a:solidFill>
                <a:latin typeface="Arial" charset="0"/>
              </a:rPr>
              <a:t>Kloeckner</a:t>
            </a:r>
            <a:r>
              <a:rPr lang="en-US" altLang="ja-JP" dirty="0">
                <a:solidFill>
                  <a:srgbClr val="0000FF"/>
                </a:solidFill>
                <a:latin typeface="Arial" charset="0"/>
              </a:rPr>
              <a:t>, general manager, IBM Rational Software. </a:t>
            </a:r>
          </a:p>
          <a:p>
            <a:pPr defTabSz="454205" eaLnBrk="1" hangingPunct="1">
              <a:tabLst>
                <a:tab pos="0" algn="l"/>
                <a:tab pos="454205" algn="l"/>
                <a:tab pos="908409" algn="l"/>
                <a:tab pos="1362614" algn="l"/>
                <a:tab pos="1816818" algn="l"/>
                <a:tab pos="2271022" algn="l"/>
                <a:tab pos="2725226" algn="l"/>
                <a:tab pos="3179431" algn="l"/>
                <a:tab pos="3633635" algn="l"/>
                <a:tab pos="4087840" algn="l"/>
                <a:tab pos="4542044" algn="l"/>
                <a:tab pos="4996249" algn="l"/>
                <a:tab pos="5450453" algn="l"/>
                <a:tab pos="5904658" algn="l"/>
                <a:tab pos="6358861" algn="l"/>
                <a:tab pos="6813066" algn="l"/>
                <a:tab pos="7267270" algn="l"/>
                <a:tab pos="7721475" algn="l"/>
                <a:tab pos="8175679" algn="l"/>
                <a:tab pos="8629884" algn="l"/>
                <a:tab pos="9084088" algn="l"/>
              </a:tabLst>
            </a:pPr>
            <a:endParaRPr lang="en-US" dirty="0">
              <a:latin typeface="Arial" charset="0"/>
            </a:endParaRPr>
          </a:p>
        </p:txBody>
      </p:sp>
      <p:sp>
        <p:nvSpPr>
          <p:cNvPr id="174088" name="Text Box 3"/>
          <p:cNvSpPr txBox="1">
            <a:spLocks noChangeArrowheads="1"/>
          </p:cNvSpPr>
          <p:nvPr/>
        </p:nvSpPr>
        <p:spPr bwMode="auto">
          <a:xfrm>
            <a:off x="3898102" y="8829967"/>
            <a:ext cx="2982119" cy="4648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530" tIns="46264" rIns="92530" bIns="46264" anchor="b"/>
          <a:lstStyle>
            <a:lvl1pPr defTabSz="407988" eaLnBrk="0" hangingPunct="0">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ＭＳ Ｐゴシック" charset="0"/>
                <a:cs typeface="ＭＳ Ｐゴシック" charset="0"/>
              </a:defRPr>
            </a:lvl1pPr>
            <a:lvl2pPr marL="742950" indent="-285750" defTabSz="407988" eaLnBrk="0" hangingPunct="0">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ＭＳ Ｐゴシック" charset="0"/>
              </a:defRPr>
            </a:lvl2pPr>
            <a:lvl3pPr marL="1143000" indent="-228600" defTabSz="407988" eaLnBrk="0" hangingPunct="0">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ＭＳ Ｐゴシック" charset="0"/>
              </a:defRPr>
            </a:lvl3pPr>
            <a:lvl4pPr marL="1600200" indent="-228600" defTabSz="407988" eaLnBrk="0" hangingPunct="0">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ＭＳ Ｐゴシック" charset="0"/>
              </a:defRPr>
            </a:lvl4pPr>
            <a:lvl5pPr marL="2057400" indent="-228600" defTabSz="407988" eaLnBrk="0" hangingPunct="0">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ＭＳ Ｐゴシック" charset="0"/>
              </a:defRPr>
            </a:lvl5pPr>
            <a:lvl6pPr marL="2514600" indent="-228600" defTabSz="407988" eaLnBrk="0" fontAlgn="base" hangingPunct="0">
              <a:spcBef>
                <a:spcPct val="0"/>
              </a:spcBef>
              <a:spcAft>
                <a:spcPct val="0"/>
              </a:spcAft>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ＭＳ Ｐゴシック" charset="0"/>
              </a:defRPr>
            </a:lvl6pPr>
            <a:lvl7pPr marL="2971800" indent="-228600" defTabSz="407988" eaLnBrk="0" fontAlgn="base" hangingPunct="0">
              <a:spcBef>
                <a:spcPct val="0"/>
              </a:spcBef>
              <a:spcAft>
                <a:spcPct val="0"/>
              </a:spcAft>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ＭＳ Ｐゴシック" charset="0"/>
              </a:defRPr>
            </a:lvl7pPr>
            <a:lvl8pPr marL="3429000" indent="-228600" defTabSz="407988" eaLnBrk="0" fontAlgn="base" hangingPunct="0">
              <a:spcBef>
                <a:spcPct val="0"/>
              </a:spcBef>
              <a:spcAft>
                <a:spcPct val="0"/>
              </a:spcAft>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ＭＳ Ｐゴシック" charset="0"/>
              </a:defRPr>
            </a:lvl8pPr>
            <a:lvl9pPr marL="3886200" indent="-228600" defTabSz="407988" eaLnBrk="0" fontAlgn="base" hangingPunct="0">
              <a:spcBef>
                <a:spcPct val="0"/>
              </a:spcBef>
              <a:spcAft>
                <a:spcPct val="0"/>
              </a:spcAft>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ＭＳ Ｐゴシック" charset="0"/>
              </a:defRPr>
            </a:lvl9pPr>
          </a:lstStyle>
          <a:p>
            <a:pPr algn="r" eaLnBrk="1" hangingPunct="1">
              <a:buSzPct val="100000"/>
            </a:pPr>
            <a:fld id="{785C9629-CF76-894F-B082-8623B3B30341}" type="slidenum">
              <a:rPr lang="en-US">
                <a:solidFill>
                  <a:srgbClr val="000000"/>
                </a:solidFill>
              </a:rPr>
              <a:pPr algn="r" eaLnBrk="1" hangingPunct="1">
                <a:buSzPct val="100000"/>
              </a:pPr>
              <a:t>2</a:t>
            </a:fld>
            <a:endParaRPr lang="en-US">
              <a:solidFill>
                <a:srgbClr val="000000"/>
              </a:solidFill>
            </a:endParaRPr>
          </a:p>
        </p:txBody>
      </p:sp>
    </p:spTree>
    <p:extLst>
      <p:ext uri="{BB962C8B-B14F-4D97-AF65-F5344CB8AC3E}">
        <p14:creationId xmlns:p14="http://schemas.microsoft.com/office/powerpoint/2010/main" val="41089647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 name="Shape 628"/>
          <p:cNvSpPr>
            <a:spLocks noGrp="1" noRot="1" noChangeAspect="1"/>
          </p:cNvSpPr>
          <p:nvPr>
            <p:ph type="sldImg"/>
          </p:nvPr>
        </p:nvSpPr>
        <p:spPr>
          <a:prstGeom prst="rect">
            <a:avLst/>
          </a:prstGeom>
        </p:spPr>
        <p:txBody>
          <a:bodyPr/>
          <a:lstStyle/>
          <a:p>
            <a:pPr lvl="0"/>
            <a:endParaRPr/>
          </a:p>
        </p:txBody>
      </p:sp>
      <p:sp>
        <p:nvSpPr>
          <p:cNvPr id="629" name="Shape 629"/>
          <p:cNvSpPr>
            <a:spLocks noGrp="1"/>
          </p:cNvSpPr>
          <p:nvPr>
            <p:ph type="body" sz="quarter" idx="1"/>
          </p:nvPr>
        </p:nvSpPr>
        <p:spPr>
          <a:prstGeom prst="rect">
            <a:avLst/>
          </a:prstGeom>
        </p:spPr>
        <p:txBody>
          <a:bodyPr/>
          <a:lstStyle/>
          <a:p>
            <a:pPr lvl="0">
              <a:defRPr sz="1800"/>
            </a:pPr>
            <a:endParaRPr sz="1600" dirty="0"/>
          </a:p>
        </p:txBody>
      </p:sp>
    </p:spTree>
    <p:extLst>
      <p:ext uri="{BB962C8B-B14F-4D97-AF65-F5344CB8AC3E}">
        <p14:creationId xmlns:p14="http://schemas.microsoft.com/office/powerpoint/2010/main" val="221477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ln/>
        </p:spPr>
      </p:sp>
      <p:sp>
        <p:nvSpPr>
          <p:cNvPr id="327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6" rIns="91430" bIns="45716"/>
          <a:lstStyle/>
          <a:p>
            <a:pPr defTabSz="448650" hangingPunct="1"/>
            <a:r>
              <a:rPr lang="en-US" dirty="0" smtClean="0"/>
              <a:t>So, with those pain points in mind, our initial tech preview will focus on five key use cases… </a:t>
            </a:r>
          </a:p>
          <a:p>
            <a:pPr defTabSz="448650" hangingPunct="1">
              <a:buFontTx/>
              <a:buChar char="•"/>
            </a:pPr>
            <a:endParaRPr lang="en-US" dirty="0" smtClean="0"/>
          </a:p>
          <a:p>
            <a:pPr marL="634031" lvl="1" indent="-210305" defTabSz="448650" hangingPunct="1">
              <a:buFont typeface="Calibri" pitchFamily="34" charset="0"/>
              <a:buAutoNum type="arabicPeriod"/>
            </a:pPr>
            <a:r>
              <a:rPr lang="en-US" b="1" dirty="0" smtClean="0"/>
              <a:t>For the DEVELOPER:  Over-the-Air Build Distribution</a:t>
            </a:r>
            <a:r>
              <a:rPr lang="en-US" dirty="0" smtClean="0"/>
              <a:t> – Developers can distribute new builds over-the-air to real devices for testing purposes; automatically ensures that testers have the latest build</a:t>
            </a:r>
          </a:p>
          <a:p>
            <a:pPr marL="634031" lvl="1" indent="-210305" defTabSz="448650" hangingPunct="1">
              <a:buFont typeface="Calibri" pitchFamily="34" charset="0"/>
              <a:buAutoNum type="arabicPeriod"/>
            </a:pPr>
            <a:r>
              <a:rPr lang="en-US" b="1" dirty="0" smtClean="0"/>
              <a:t>For the TESTER:  In-App Bug Reporting</a:t>
            </a:r>
            <a:r>
              <a:rPr lang="en-US" dirty="0" smtClean="0"/>
              <a:t> – Bug reports can be submitted directly from the app; available for pre- and post-launch; importantly, </a:t>
            </a:r>
            <a:r>
              <a:rPr lang="en-US" u="sng" dirty="0" smtClean="0"/>
              <a:t>this also saves the contextual information around the bug, packaging up what is needed (like crash logs) to make it easy to get them to the developer</a:t>
            </a:r>
          </a:p>
          <a:p>
            <a:pPr marL="634031" lvl="1" indent="-210305" defTabSz="448650" hangingPunct="1">
              <a:buFont typeface="Calibri" pitchFamily="34" charset="0"/>
              <a:buAutoNum type="arabicPeriod"/>
            </a:pPr>
            <a:r>
              <a:rPr lang="en-US" b="1" dirty="0" smtClean="0"/>
              <a:t>For the END USERS: </a:t>
            </a:r>
            <a:r>
              <a:rPr lang="en-US" dirty="0" smtClean="0"/>
              <a:t> </a:t>
            </a:r>
            <a:r>
              <a:rPr lang="en-US" b="1" dirty="0" smtClean="0"/>
              <a:t>In-App User Feedback</a:t>
            </a:r>
            <a:r>
              <a:rPr lang="en-US" dirty="0" smtClean="0"/>
              <a:t> – User feedback can be submitted directly from the app, enabling developers to easily spot trends, discover issues and receive new ideas from end users; also</a:t>
            </a:r>
          </a:p>
          <a:p>
            <a:pPr marL="634031" lvl="1" indent="-210305" defTabSz="448650" hangingPunct="1">
              <a:buFont typeface="Calibri" pitchFamily="34" charset="0"/>
              <a:buAutoNum type="arabicPeriod"/>
            </a:pPr>
            <a:r>
              <a:rPr lang="en-US" dirty="0" smtClean="0"/>
              <a:t>…</a:t>
            </a:r>
            <a:r>
              <a:rPr lang="en-US" b="1" dirty="0" smtClean="0"/>
              <a:t>Crash Reporting</a:t>
            </a:r>
            <a:r>
              <a:rPr lang="en-US" dirty="0" smtClean="0"/>
              <a:t> – Automated, real-time crash reports are filtered by OS version, device and other parameters; available for pre- and post-launch</a:t>
            </a:r>
          </a:p>
          <a:p>
            <a:pPr marL="634031" lvl="1" indent="-210305" defTabSz="448650" hangingPunct="1">
              <a:buFont typeface="Calibri" pitchFamily="34" charset="0"/>
              <a:buAutoNum type="arabicPeriod"/>
            </a:pPr>
            <a:r>
              <a:rPr lang="en-US" b="1" dirty="0" smtClean="0"/>
              <a:t>For the LOB / Digital Marketer: Sentiment Analysis</a:t>
            </a:r>
            <a:r>
              <a:rPr lang="en-US" dirty="0" smtClean="0"/>
              <a:t>, providing these users with details from the app stores on user feedback for their impressions or </a:t>
            </a:r>
            <a:r>
              <a:rPr lang="ja-JP" altLang="en-US" dirty="0" smtClean="0"/>
              <a:t>“</a:t>
            </a:r>
            <a:r>
              <a:rPr lang="en-US" altLang="ja-JP" dirty="0" smtClean="0"/>
              <a:t>sentiment</a:t>
            </a:r>
            <a:r>
              <a:rPr lang="ja-JP" altLang="en-US" dirty="0" smtClean="0"/>
              <a:t>”</a:t>
            </a:r>
            <a:r>
              <a:rPr lang="en-US" altLang="ja-JP" dirty="0" smtClean="0"/>
              <a:t> regarding mobile applications; this is based on crawling through every rating and review and then boiling it down to a single score as a means to measure user satisfaction… this will allow clients to monitor and measure how their mobile apps are performing in the eyes of users.</a:t>
            </a:r>
            <a:endParaRPr lang="en-US" dirty="0" smtClean="0"/>
          </a:p>
        </p:txBody>
      </p:sp>
      <p:sp>
        <p:nvSpPr>
          <p:cNvPr id="32772" name="Slide Number Placeholder 3"/>
          <p:cNvSpPr txBox="1">
            <a:spLocks noGrp="1"/>
          </p:cNvSpPr>
          <p:nvPr/>
        </p:nvSpPr>
        <p:spPr bwMode="auto">
          <a:xfrm>
            <a:off x="3884027" y="8684926"/>
            <a:ext cx="2972421" cy="45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475" tIns="43239" rIns="86475" bIns="43239" anchor="b"/>
          <a:lstStyle>
            <a:lvl1pPr defTabSz="471488" eaLnBrk="0" hangingPunct="0">
              <a:tabLst>
                <a:tab pos="749300" algn="l"/>
                <a:tab pos="1498600" algn="l"/>
                <a:tab pos="2249488" algn="l"/>
                <a:tab pos="3001963" algn="l"/>
              </a:tabLst>
              <a:defRPr>
                <a:solidFill>
                  <a:schemeClr val="tx1"/>
                </a:solidFill>
                <a:latin typeface="Arial" pitchFamily="34" charset="0"/>
              </a:defRPr>
            </a:lvl1pPr>
            <a:lvl2pPr marL="742950" indent="-285750" defTabSz="471488" eaLnBrk="0" hangingPunct="0">
              <a:tabLst>
                <a:tab pos="749300" algn="l"/>
                <a:tab pos="1498600" algn="l"/>
                <a:tab pos="2249488" algn="l"/>
                <a:tab pos="3001963" algn="l"/>
              </a:tabLst>
              <a:defRPr>
                <a:solidFill>
                  <a:schemeClr val="tx1"/>
                </a:solidFill>
                <a:latin typeface="Arial" pitchFamily="34" charset="0"/>
              </a:defRPr>
            </a:lvl2pPr>
            <a:lvl3pPr marL="1143000" indent="-228600" defTabSz="471488" eaLnBrk="0" hangingPunct="0">
              <a:tabLst>
                <a:tab pos="749300" algn="l"/>
                <a:tab pos="1498600" algn="l"/>
                <a:tab pos="2249488" algn="l"/>
                <a:tab pos="3001963" algn="l"/>
              </a:tabLst>
              <a:defRPr>
                <a:solidFill>
                  <a:schemeClr val="tx1"/>
                </a:solidFill>
                <a:latin typeface="Arial" pitchFamily="34" charset="0"/>
              </a:defRPr>
            </a:lvl3pPr>
            <a:lvl4pPr marL="1600200" indent="-228600" defTabSz="471488" eaLnBrk="0" hangingPunct="0">
              <a:tabLst>
                <a:tab pos="749300" algn="l"/>
                <a:tab pos="1498600" algn="l"/>
                <a:tab pos="2249488" algn="l"/>
                <a:tab pos="3001963" algn="l"/>
              </a:tabLst>
              <a:defRPr>
                <a:solidFill>
                  <a:schemeClr val="tx1"/>
                </a:solidFill>
                <a:latin typeface="Arial" pitchFamily="34" charset="0"/>
              </a:defRPr>
            </a:lvl4pPr>
            <a:lvl5pPr marL="2057400" indent="-228600" defTabSz="471488" eaLnBrk="0" hangingPunct="0">
              <a:tabLst>
                <a:tab pos="749300" algn="l"/>
                <a:tab pos="1498600" algn="l"/>
                <a:tab pos="2249488" algn="l"/>
                <a:tab pos="3001963" algn="l"/>
              </a:tabLst>
              <a:defRPr>
                <a:solidFill>
                  <a:schemeClr val="tx1"/>
                </a:solidFill>
                <a:latin typeface="Arial" pitchFamily="34" charset="0"/>
              </a:defRPr>
            </a:lvl5pPr>
            <a:lvl6pPr marL="2514600" indent="-228600" defTabSz="471488" eaLnBrk="0" fontAlgn="base" hangingPunct="0">
              <a:spcBef>
                <a:spcPct val="0"/>
              </a:spcBef>
              <a:spcAft>
                <a:spcPct val="0"/>
              </a:spcAft>
              <a:tabLst>
                <a:tab pos="749300" algn="l"/>
                <a:tab pos="1498600" algn="l"/>
                <a:tab pos="2249488" algn="l"/>
                <a:tab pos="3001963" algn="l"/>
              </a:tabLst>
              <a:defRPr>
                <a:solidFill>
                  <a:schemeClr val="tx1"/>
                </a:solidFill>
                <a:latin typeface="Arial" pitchFamily="34" charset="0"/>
              </a:defRPr>
            </a:lvl6pPr>
            <a:lvl7pPr marL="2971800" indent="-228600" defTabSz="471488" eaLnBrk="0" fontAlgn="base" hangingPunct="0">
              <a:spcBef>
                <a:spcPct val="0"/>
              </a:spcBef>
              <a:spcAft>
                <a:spcPct val="0"/>
              </a:spcAft>
              <a:tabLst>
                <a:tab pos="749300" algn="l"/>
                <a:tab pos="1498600" algn="l"/>
                <a:tab pos="2249488" algn="l"/>
                <a:tab pos="3001963" algn="l"/>
              </a:tabLst>
              <a:defRPr>
                <a:solidFill>
                  <a:schemeClr val="tx1"/>
                </a:solidFill>
                <a:latin typeface="Arial" pitchFamily="34" charset="0"/>
              </a:defRPr>
            </a:lvl7pPr>
            <a:lvl8pPr marL="3429000" indent="-228600" defTabSz="471488" eaLnBrk="0" fontAlgn="base" hangingPunct="0">
              <a:spcBef>
                <a:spcPct val="0"/>
              </a:spcBef>
              <a:spcAft>
                <a:spcPct val="0"/>
              </a:spcAft>
              <a:tabLst>
                <a:tab pos="749300" algn="l"/>
                <a:tab pos="1498600" algn="l"/>
                <a:tab pos="2249488" algn="l"/>
                <a:tab pos="3001963" algn="l"/>
              </a:tabLst>
              <a:defRPr>
                <a:solidFill>
                  <a:schemeClr val="tx1"/>
                </a:solidFill>
                <a:latin typeface="Arial" pitchFamily="34" charset="0"/>
              </a:defRPr>
            </a:lvl8pPr>
            <a:lvl9pPr marL="3886200" indent="-228600" defTabSz="471488" eaLnBrk="0" fontAlgn="base" hangingPunct="0">
              <a:spcBef>
                <a:spcPct val="0"/>
              </a:spcBef>
              <a:spcAft>
                <a:spcPct val="0"/>
              </a:spcAft>
              <a:tabLst>
                <a:tab pos="749300" algn="l"/>
                <a:tab pos="1498600" algn="l"/>
                <a:tab pos="2249488" algn="l"/>
                <a:tab pos="3001963" algn="l"/>
              </a:tabLst>
              <a:defRPr>
                <a:solidFill>
                  <a:schemeClr val="tx1"/>
                </a:solidFill>
                <a:latin typeface="Arial" pitchFamily="34" charset="0"/>
              </a:defRPr>
            </a:lvl9pPr>
          </a:lstStyle>
          <a:p>
            <a:pPr algn="r" eaLnBrk="1" hangingPunct="1"/>
            <a:fld id="{E85A97B6-F8F5-4165-BCF8-ED9AF9F20125}" type="slidenum">
              <a:rPr lang="en-US">
                <a:latin typeface="Calibri" pitchFamily="34" charset="0"/>
                <a:ea typeface="Gill Sans"/>
                <a:cs typeface="Gill Sans"/>
                <a:sym typeface="Helvetica" pitchFamily="34" charset="0"/>
              </a:rPr>
              <a:pPr algn="r" eaLnBrk="1" hangingPunct="1"/>
              <a:t>16</a:t>
            </a:fld>
            <a:endParaRPr lang="en-US">
              <a:latin typeface="Calibri" pitchFamily="34" charset="0"/>
              <a:ea typeface="Gill Sans"/>
              <a:cs typeface="Gill Sans"/>
              <a:sym typeface="Helvetica" pitchFamily="34" charset="0"/>
            </a:endParaRPr>
          </a:p>
        </p:txBody>
      </p:sp>
    </p:spTree>
    <p:extLst>
      <p:ext uri="{BB962C8B-B14F-4D97-AF65-F5344CB8AC3E}">
        <p14:creationId xmlns:p14="http://schemas.microsoft.com/office/powerpoint/2010/main" val="1663969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 name="Shape 628"/>
          <p:cNvSpPr>
            <a:spLocks noGrp="1" noRot="1" noChangeAspect="1"/>
          </p:cNvSpPr>
          <p:nvPr>
            <p:ph type="sldImg"/>
          </p:nvPr>
        </p:nvSpPr>
        <p:spPr>
          <a:prstGeom prst="rect">
            <a:avLst/>
          </a:prstGeom>
        </p:spPr>
        <p:txBody>
          <a:bodyPr/>
          <a:lstStyle/>
          <a:p>
            <a:pPr lvl="0"/>
            <a:endParaRPr/>
          </a:p>
        </p:txBody>
      </p:sp>
      <p:sp>
        <p:nvSpPr>
          <p:cNvPr id="629" name="Shape 629"/>
          <p:cNvSpPr>
            <a:spLocks noGrp="1"/>
          </p:cNvSpPr>
          <p:nvPr>
            <p:ph type="body" sz="quarter" idx="1"/>
          </p:nvPr>
        </p:nvSpPr>
        <p:spPr>
          <a:prstGeom prst="rect">
            <a:avLst/>
          </a:prstGeom>
        </p:spPr>
        <p:txBody>
          <a:bodyPr/>
          <a:lstStyle/>
          <a:p>
            <a:pPr lvl="0">
              <a:defRPr sz="1800"/>
            </a:pPr>
            <a:r>
              <a:rPr sz="1600" b="1" dirty="0"/>
              <a:t>Gain the visibility and control you need over your applications.</a:t>
            </a:r>
          </a:p>
          <a:p>
            <a:pPr lvl="0">
              <a:defRPr sz="1800"/>
            </a:pPr>
            <a:endParaRPr sz="1600" b="1" dirty="0"/>
          </a:p>
          <a:p>
            <a:pPr marL="197555" lvl="0" indent="-197555">
              <a:buSzPct val="75000"/>
              <a:buChar char="•"/>
              <a:defRPr sz="1800"/>
            </a:pPr>
            <a:r>
              <a:rPr sz="1600" dirty="0"/>
              <a:t>Understand how your apps are performing in real time with these key metrics</a:t>
            </a:r>
          </a:p>
          <a:p>
            <a:pPr marL="642055" lvl="1" indent="-197555">
              <a:buSzPct val="75000"/>
              <a:buChar char="•"/>
              <a:defRPr sz="1800"/>
            </a:pPr>
            <a:r>
              <a:rPr sz="1600" dirty="0">
                <a:latin typeface="Arial"/>
                <a:ea typeface="Arial"/>
                <a:cs typeface="Arial"/>
              </a:rPr>
              <a:t>Uptime</a:t>
            </a:r>
          </a:p>
          <a:p>
            <a:pPr marL="642055" lvl="1" indent="-197555">
              <a:buSzPct val="75000"/>
              <a:buChar char="•"/>
              <a:defRPr sz="1800"/>
            </a:pPr>
            <a:r>
              <a:rPr sz="1600" dirty="0">
                <a:latin typeface="Arial"/>
                <a:ea typeface="Arial"/>
                <a:cs typeface="Arial"/>
              </a:rPr>
              <a:t>Usage</a:t>
            </a:r>
          </a:p>
          <a:p>
            <a:pPr marL="642055" lvl="1" indent="-197555">
              <a:buSzPct val="75000"/>
              <a:buChar char="•"/>
              <a:defRPr sz="1800"/>
            </a:pPr>
            <a:r>
              <a:rPr sz="1600" dirty="0">
                <a:latin typeface="Arial"/>
                <a:ea typeface="Arial"/>
                <a:cs typeface="Arial"/>
              </a:rPr>
              <a:t>Response time</a:t>
            </a:r>
          </a:p>
          <a:p>
            <a:pPr marL="197555" lvl="0" indent="-197555">
              <a:buSzPct val="75000"/>
              <a:buChar char="•"/>
              <a:defRPr sz="1800"/>
            </a:pPr>
            <a:r>
              <a:rPr sz="1600" dirty="0"/>
              <a:t>Easy-to-use dashboards and integrated analytics-powered search capability help you find the root cause line of code quickly and easily.</a:t>
            </a:r>
          </a:p>
          <a:p>
            <a:pPr marL="197555" lvl="0" indent="-197555">
              <a:buSzPct val="75000"/>
              <a:buChar char="•"/>
              <a:defRPr sz="1800"/>
            </a:pPr>
            <a:r>
              <a:rPr sz="1600" dirty="0"/>
              <a:t>Integrated log file analysis on a single tab that helps you to quickly identify errors.</a:t>
            </a:r>
          </a:p>
        </p:txBody>
      </p:sp>
    </p:spTree>
    <p:extLst>
      <p:ext uri="{BB962C8B-B14F-4D97-AF65-F5344CB8AC3E}">
        <p14:creationId xmlns:p14="http://schemas.microsoft.com/office/powerpoint/2010/main" val="1777569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noChangeArrowheads="1"/>
          </p:cNvSpPr>
          <p:nvPr>
            <p:ph type="sldNum" sz="quarter" idx="5"/>
          </p:nvPr>
        </p:nvSpPr>
        <p:spPr>
          <a:xfrm>
            <a:off x="3884613" y="8685213"/>
            <a:ext cx="2971800" cy="457200"/>
          </a:xfrm>
          <a:prstGeom prst="rect">
            <a:avLst/>
          </a:prstGeom>
        </p:spPr>
        <p:txBody>
          <a:bodyPr/>
          <a:lstStyle/>
          <a:p>
            <a:pPr>
              <a:defRPr/>
            </a:pPr>
            <a:fld id="{9B8646BD-0F1D-48F6-B819-CE091FE96A7B}" type="slidenum">
              <a:rPr lang="en-US" altLang="en-US"/>
              <a:pPr>
                <a:defRPr/>
              </a:pPr>
              <a:t>18</a:t>
            </a:fld>
            <a:endParaRPr lang="en-US" altLang="en-US"/>
          </a:p>
        </p:txBody>
      </p:sp>
      <p:sp>
        <p:nvSpPr>
          <p:cNvPr id="19458" name="Slide Image Placeholder 1"/>
          <p:cNvSpPr>
            <a:spLocks noGrp="1" noRot="1" noChangeAspect="1" noTextEdit="1"/>
          </p:cNvSpPr>
          <p:nvPr>
            <p:ph type="sldImg"/>
          </p:nvPr>
        </p:nvSpPr>
        <p:spPr bwMode="auto">
          <a:noFill/>
          <a:ln>
            <a:solidFill>
              <a:srgbClr val="000000"/>
            </a:solidFill>
            <a:miter lim="800000"/>
            <a:headEnd/>
            <a:tailEnd/>
          </a:ln>
        </p:spPr>
      </p:sp>
      <p:sp>
        <p:nvSpPr>
          <p:cNvPr id="19459" name="Notes Placeholder 2"/>
          <p:cNvSpPr>
            <a:spLocks noGrp="1"/>
          </p:cNvSpPr>
          <p:nvPr>
            <p:ph type="body" idx="1"/>
          </p:nvPr>
        </p:nvSpPr>
        <p:spPr bwMode="auto"/>
        <p:txBody>
          <a:bodyPr wrap="square" numCol="1" anchor="t" anchorCtr="0" compatLnSpc="1">
            <a:prstTxWarp prst="textNoShape">
              <a:avLst/>
            </a:prstTxWarp>
            <a:normAutofit/>
          </a:bodyPr>
          <a:lstStyle/>
          <a:p>
            <a:pPr>
              <a:lnSpc>
                <a:spcPct val="60000"/>
              </a:lnSpc>
              <a:defRPr/>
            </a:pPr>
            <a:endParaRPr lang="en-US" altLang="en-US" sz="200" dirty="0" smtClean="0">
              <a:solidFill>
                <a:srgbClr val="00649D"/>
              </a:solidFill>
              <a:latin typeface="Arial" charset="0"/>
            </a:endParaRPr>
          </a:p>
          <a:p>
            <a:pPr>
              <a:lnSpc>
                <a:spcPct val="80000"/>
              </a:lnSpc>
              <a:defRPr/>
            </a:pPr>
            <a:endParaRPr lang="en-US" altLang="en-US" sz="300" dirty="0" smtClean="0">
              <a:latin typeface="Arial" charset="0"/>
            </a:endParaRPr>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defTabSz="731520" fontAlgn="auto">
              <a:spcBef>
                <a:spcPts val="0"/>
              </a:spcBef>
              <a:spcAft>
                <a:spcPts val="0"/>
              </a:spcAft>
              <a:defRPr/>
            </a:pPr>
            <a:fld id="{F2D6A07B-2499-46D6-8047-9C3AF5886495}" type="slidenum">
              <a:rPr lang="en-US" sz="1200">
                <a:latin typeface="Arial"/>
                <a:cs typeface="+mn-cs"/>
              </a:rPr>
              <a:pPr algn="r" defTabSz="731520" fontAlgn="auto">
                <a:spcBef>
                  <a:spcPts val="0"/>
                </a:spcBef>
                <a:spcAft>
                  <a:spcPts val="0"/>
                </a:spcAft>
                <a:defRPr/>
              </a:pPr>
              <a:t>18</a:t>
            </a:fld>
            <a:endParaRPr lang="en-US" sz="1200" dirty="0">
              <a:latin typeface="Arial"/>
              <a:cs typeface="+mn-cs"/>
            </a:endParaRPr>
          </a:p>
        </p:txBody>
      </p:sp>
    </p:spTree>
    <p:extLst>
      <p:ext uri="{BB962C8B-B14F-4D97-AF65-F5344CB8AC3E}">
        <p14:creationId xmlns:p14="http://schemas.microsoft.com/office/powerpoint/2010/main" val="335504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Shape 505"/>
          <p:cNvSpPr>
            <a:spLocks noGrp="1" noRot="1" noChangeAspect="1"/>
          </p:cNvSpPr>
          <p:nvPr>
            <p:ph type="sldImg"/>
          </p:nvPr>
        </p:nvSpPr>
        <p:spPr>
          <a:prstGeom prst="rect">
            <a:avLst/>
          </a:prstGeom>
        </p:spPr>
        <p:txBody>
          <a:bodyPr/>
          <a:lstStyle/>
          <a:p>
            <a:pPr lvl="0"/>
            <a:endParaRPr/>
          </a:p>
        </p:txBody>
      </p:sp>
      <p:sp>
        <p:nvSpPr>
          <p:cNvPr id="506" name="Shape 506"/>
          <p:cNvSpPr>
            <a:spLocks noGrp="1"/>
          </p:cNvSpPr>
          <p:nvPr>
            <p:ph type="body" sz="quarter" idx="1"/>
          </p:nvPr>
        </p:nvSpPr>
        <p:spPr>
          <a:prstGeom prst="rect">
            <a:avLst/>
          </a:prstGeom>
        </p:spPr>
        <p:txBody>
          <a:bodyPr/>
          <a:lstStyle/>
          <a:p>
            <a:pPr lvl="0">
              <a:defRPr sz="1800"/>
            </a:pPr>
            <a:r>
              <a:rPr sz="1000" b="1" dirty="0"/>
              <a:t>For Mobile Developers</a:t>
            </a:r>
          </a:p>
          <a:p>
            <a:pPr marL="567972" lvl="1" indent="-123472">
              <a:buSzPct val="75000"/>
              <a:buChar char="•"/>
              <a:defRPr sz="1800"/>
            </a:pPr>
            <a:r>
              <a:rPr sz="1000" dirty="0"/>
              <a:t>Improved native iOS Experience</a:t>
            </a:r>
          </a:p>
          <a:p>
            <a:pPr marL="1012472" lvl="2" indent="-123472">
              <a:buSzPct val="75000"/>
              <a:buChar char="•"/>
              <a:defRPr sz="1800"/>
            </a:pPr>
            <a:r>
              <a:rPr sz="1000" dirty="0"/>
              <a:t>Samples</a:t>
            </a:r>
          </a:p>
          <a:p>
            <a:pPr marL="1012472" lvl="2" indent="-123472">
              <a:buSzPct val="75000"/>
              <a:buChar char="•"/>
              <a:defRPr sz="1800"/>
            </a:pPr>
            <a:r>
              <a:rPr sz="1000" dirty="0"/>
              <a:t>iOS SDKs</a:t>
            </a:r>
          </a:p>
          <a:p>
            <a:pPr marL="567972" lvl="1" indent="-123472">
              <a:buSzPct val="75000"/>
              <a:buChar char="•"/>
              <a:defRPr sz="1800"/>
            </a:pPr>
            <a:r>
              <a:rPr sz="1000" dirty="0"/>
              <a:t>Simplified getting started</a:t>
            </a:r>
          </a:p>
          <a:p>
            <a:pPr marL="1012472" lvl="2" indent="-123472">
              <a:buSzPct val="75000"/>
              <a:buChar char="•"/>
              <a:defRPr sz="1800"/>
            </a:pPr>
            <a:r>
              <a:rPr sz="1000" dirty="0" err="1"/>
              <a:t>Xcode</a:t>
            </a:r>
            <a:r>
              <a:rPr sz="1000" dirty="0"/>
              <a:t> starter project</a:t>
            </a:r>
          </a:p>
          <a:p>
            <a:pPr marL="1012472" lvl="2" indent="-123472">
              <a:buSzPct val="75000"/>
              <a:buChar char="•"/>
              <a:defRPr sz="1800"/>
            </a:pPr>
            <a:r>
              <a:rPr sz="1000" dirty="0"/>
              <a:t>iOS App and key management for app </a:t>
            </a:r>
            <a:r>
              <a:rPr sz="1000" dirty="0" err="1"/>
              <a:t>backends</a:t>
            </a:r>
            <a:endParaRPr sz="1000" dirty="0"/>
          </a:p>
          <a:p>
            <a:pPr marL="1012472" lvl="2" indent="-123472">
              <a:buSzPct val="75000"/>
              <a:buChar char="•"/>
              <a:defRPr sz="1800"/>
            </a:pPr>
            <a:r>
              <a:rPr sz="1000" dirty="0"/>
              <a:t>App creation workflow</a:t>
            </a:r>
          </a:p>
          <a:p>
            <a:pPr lvl="0">
              <a:defRPr sz="1800"/>
            </a:pPr>
            <a:r>
              <a:rPr sz="1000" b="1" dirty="0"/>
              <a:t>For Backend Developers</a:t>
            </a:r>
          </a:p>
          <a:p>
            <a:pPr marL="567972" lvl="1" indent="-123472">
              <a:buSzPct val="75000"/>
              <a:buChar char="•"/>
              <a:defRPr sz="1800"/>
            </a:pPr>
            <a:r>
              <a:rPr sz="1000" dirty="0"/>
              <a:t>Program in the language you want with expanded language support</a:t>
            </a:r>
          </a:p>
          <a:p>
            <a:pPr marL="567972" lvl="1" indent="-123472">
              <a:buSzPct val="75000"/>
              <a:buChar char="•"/>
              <a:defRPr sz="1800"/>
            </a:pPr>
            <a:r>
              <a:rPr sz="1000" dirty="0"/>
              <a:t>Eliminate the need debug apps and deploy services on development clients via Synchronization client</a:t>
            </a:r>
          </a:p>
          <a:p>
            <a:pPr marL="567972" lvl="1" indent="-123472">
              <a:buSzPct val="75000"/>
              <a:buChar char="•"/>
              <a:defRPr sz="1800"/>
            </a:pPr>
            <a:r>
              <a:rPr sz="1000" dirty="0"/>
              <a:t>“Run on </a:t>
            </a:r>
            <a:r>
              <a:rPr sz="1000" dirty="0" err="1"/>
              <a:t>Bluemix</a:t>
            </a:r>
            <a:r>
              <a:rPr sz="1000" dirty="0"/>
              <a:t>” easy runtime &amp; app deployment</a:t>
            </a:r>
          </a:p>
          <a:p>
            <a:pPr marL="567972" lvl="1" indent="-123472">
              <a:buSzPct val="75000"/>
              <a:buChar char="•"/>
              <a:defRPr sz="1800"/>
            </a:pPr>
            <a:r>
              <a:rPr sz="1000" dirty="0"/>
              <a:t>Simplify making mobile ready REST services</a:t>
            </a:r>
          </a:p>
          <a:p>
            <a:pPr lvl="0">
              <a:defRPr sz="1800"/>
            </a:pPr>
            <a:r>
              <a:rPr sz="1000" b="1" dirty="0"/>
              <a:t>Team</a:t>
            </a:r>
          </a:p>
          <a:p>
            <a:pPr marL="567972" lvl="1" indent="-123472">
              <a:buSzPct val="75000"/>
              <a:buChar char="•"/>
              <a:defRPr sz="1800"/>
            </a:pPr>
            <a:r>
              <a:rPr sz="1000" dirty="0"/>
              <a:t>Redesigned to provide a seamless experience across the lifecycle</a:t>
            </a:r>
          </a:p>
          <a:p>
            <a:pPr marL="567972" lvl="1" indent="-123472">
              <a:buSzPct val="75000"/>
              <a:buChar char="•"/>
              <a:defRPr sz="1800"/>
            </a:pPr>
            <a:r>
              <a:rPr sz="1000" dirty="0"/>
              <a:t>Improved environment pipeline </a:t>
            </a:r>
          </a:p>
          <a:p>
            <a:pPr marL="567972" lvl="1" indent="-123472">
              <a:buSzPct val="75000"/>
              <a:buChar char="•"/>
              <a:defRPr sz="1800"/>
            </a:pPr>
            <a:r>
              <a:rPr sz="1000" dirty="0"/>
              <a:t>Activity awareness &amp; notifications</a:t>
            </a:r>
          </a:p>
          <a:p>
            <a:pPr marL="567972" lvl="1" indent="-123472">
              <a:buSzPct val="75000"/>
              <a:buChar char="•"/>
              <a:defRPr sz="1800"/>
            </a:pPr>
            <a:r>
              <a:rPr sz="1000" dirty="0"/>
              <a:t>Improved on-boarding of team members</a:t>
            </a:r>
          </a:p>
          <a:p>
            <a:pPr marL="567972" lvl="1" indent="-123472">
              <a:buSzPct val="75000"/>
              <a:buChar char="•"/>
              <a:defRPr sz="1800"/>
            </a:pPr>
            <a:r>
              <a:rPr sz="1000" dirty="0"/>
              <a:t>Simplified project/app security and </a:t>
            </a:r>
            <a:r>
              <a:rPr sz="1000" dirty="0" err="1"/>
              <a:t>scm</a:t>
            </a:r>
            <a:r>
              <a:rPr sz="1000" dirty="0"/>
              <a:t> services across multiple runtimes</a:t>
            </a:r>
          </a:p>
          <a:p>
            <a:pPr marL="567972" lvl="1" indent="-123472">
              <a:buSzPct val="75000"/>
              <a:buChar char="•"/>
              <a:defRPr sz="1800"/>
            </a:pPr>
            <a:r>
              <a:rPr sz="1000" dirty="0"/>
              <a:t>Common activity steam awareness &amp; notifications</a:t>
            </a:r>
          </a:p>
          <a:p>
            <a:pPr marL="1012472" lvl="2" indent="-123472">
              <a:buSzPct val="75000"/>
              <a:buChar char="•"/>
              <a:defRPr sz="1800"/>
            </a:pPr>
            <a:r>
              <a:rPr sz="1000" dirty="0"/>
              <a:t>Builds</a:t>
            </a:r>
          </a:p>
          <a:p>
            <a:pPr marL="1012472" lvl="2" indent="-123472">
              <a:buSzPct val="75000"/>
              <a:buChar char="•"/>
              <a:defRPr sz="1800"/>
            </a:pPr>
            <a:r>
              <a:rPr sz="1000" dirty="0"/>
              <a:t>Promotions</a:t>
            </a:r>
          </a:p>
          <a:p>
            <a:pPr marL="1012472" lvl="2" indent="-123472">
              <a:buSzPct val="75000"/>
              <a:buChar char="•"/>
              <a:defRPr sz="1800"/>
            </a:pPr>
            <a:r>
              <a:rPr sz="1000" dirty="0"/>
              <a:t>Adding new services</a:t>
            </a:r>
          </a:p>
          <a:p>
            <a:pPr marL="567972" lvl="1" indent="-123472">
              <a:buSzPct val="75000"/>
              <a:buChar char="•"/>
              <a:defRPr sz="1800"/>
            </a:pPr>
            <a:r>
              <a:rPr sz="1000" dirty="0"/>
              <a:t>App Analytics</a:t>
            </a:r>
          </a:p>
          <a:p>
            <a:pPr marL="567972" lvl="1" indent="-123472">
              <a:buSzPct val="75000"/>
              <a:buChar char="•"/>
              <a:defRPr sz="1800"/>
            </a:pPr>
            <a:r>
              <a:rPr sz="1000" dirty="0"/>
              <a:t>Improved tracing and logging</a:t>
            </a:r>
          </a:p>
          <a:p>
            <a:pPr lvl="0">
              <a:defRPr sz="1800"/>
            </a:pPr>
            <a:endParaRPr sz="1000" dirty="0"/>
          </a:p>
          <a:p>
            <a:pPr lvl="0">
              <a:defRPr sz="1800"/>
            </a:pPr>
            <a:r>
              <a:rPr sz="1000" b="1" dirty="0"/>
              <a:t>More Info</a:t>
            </a:r>
          </a:p>
          <a:p>
            <a:pPr lvl="0">
              <a:defRPr sz="1800"/>
            </a:pPr>
            <a:r>
              <a:rPr sz="1000" dirty="0"/>
              <a:t>Language Support</a:t>
            </a:r>
          </a:p>
          <a:p>
            <a:pPr marL="123472" lvl="0" indent="-123472">
              <a:buSzPct val="75000"/>
              <a:buChar char="•"/>
              <a:defRPr sz="1800"/>
            </a:pPr>
            <a:r>
              <a:rPr sz="1000" dirty="0"/>
              <a:t>Today </a:t>
            </a:r>
            <a:r>
              <a:rPr sz="1000" dirty="0" err="1"/>
              <a:t>Bluemix</a:t>
            </a:r>
            <a:r>
              <a:rPr sz="1000" dirty="0"/>
              <a:t> supports Java, </a:t>
            </a:r>
            <a:r>
              <a:rPr sz="1000" dirty="0" err="1"/>
              <a:t>Node.ja</a:t>
            </a:r>
            <a:r>
              <a:rPr sz="1000" dirty="0"/>
              <a:t>, Ruby, iOS/Android.  Our goal is to also provide support for Python, PHP and Go.   We already have the ability to allow you to bring your own </a:t>
            </a:r>
            <a:r>
              <a:rPr sz="1000" dirty="0" err="1"/>
              <a:t>buildpacktoday</a:t>
            </a:r>
            <a:r>
              <a:rPr sz="1000" dirty="0"/>
              <a:t> and deploy these runtimes on </a:t>
            </a:r>
            <a:r>
              <a:rPr sz="1000" dirty="0" err="1"/>
              <a:t>Bluemix</a:t>
            </a:r>
            <a:r>
              <a:rPr sz="1000" dirty="0"/>
              <a:t>.  The intend is to also provide validated </a:t>
            </a:r>
            <a:r>
              <a:rPr sz="1000" dirty="0" err="1"/>
              <a:t>Buildpacks</a:t>
            </a:r>
            <a:r>
              <a:rPr sz="1000" dirty="0"/>
              <a:t> for these languages and getting started documentation and samples.</a:t>
            </a:r>
          </a:p>
          <a:p>
            <a:pPr marL="123472" lvl="0" indent="-123472">
              <a:buSzPct val="75000"/>
              <a:buChar char="•"/>
              <a:defRPr sz="1800"/>
            </a:pPr>
            <a:r>
              <a:rPr sz="1000" dirty="0" err="1"/>
              <a:t>BluemixLive</a:t>
            </a:r>
            <a:r>
              <a:rPr sz="1000" dirty="0"/>
              <a:t>/Synch  automatically synchronizes client changes</a:t>
            </a:r>
          </a:p>
          <a:p>
            <a:pPr lvl="0">
              <a:defRPr sz="1800"/>
            </a:pPr>
            <a:r>
              <a:rPr sz="1000" dirty="0"/>
              <a:t>•Today DevOps has a separate </a:t>
            </a:r>
            <a:r>
              <a:rPr sz="1000" dirty="0" err="1"/>
              <a:t>loging</a:t>
            </a:r>
            <a:r>
              <a:rPr sz="1000" dirty="0"/>
              <a:t> and site.  The goal is to have this be redesigned to provide a seamless experience across the lifecycle  </a:t>
            </a:r>
            <a:r>
              <a:rPr sz="1000" dirty="0" err="1"/>
              <a:t>devtest</a:t>
            </a:r>
            <a:r>
              <a:rPr sz="1000" dirty="0"/>
              <a:t> and production.</a:t>
            </a:r>
          </a:p>
          <a:p>
            <a:pPr lvl="0">
              <a:defRPr sz="1800"/>
            </a:pPr>
            <a:r>
              <a:rPr sz="1000" dirty="0"/>
              <a:t>Pipeline Improvements</a:t>
            </a:r>
          </a:p>
          <a:p>
            <a:pPr lvl="0">
              <a:defRPr sz="1800"/>
            </a:pPr>
            <a:r>
              <a:rPr sz="1000" dirty="0"/>
              <a:t>•Ability to define pipeline stages, flow and </a:t>
            </a:r>
            <a:r>
              <a:rPr sz="1000" dirty="0" err="1"/>
              <a:t>addon</a:t>
            </a:r>
            <a:r>
              <a:rPr sz="1000" dirty="0"/>
              <a:t> services that are triggered. Like </a:t>
            </a:r>
            <a:r>
              <a:rPr sz="1000" dirty="0" err="1"/>
              <a:t>AppScan</a:t>
            </a:r>
            <a:r>
              <a:rPr sz="1000" dirty="0"/>
              <a:t> etc.</a:t>
            </a:r>
          </a:p>
          <a:p>
            <a:pPr lvl="0">
              <a:defRPr sz="1800"/>
            </a:pPr>
            <a:endParaRPr sz="1000" dirty="0"/>
          </a:p>
        </p:txBody>
      </p:sp>
    </p:spTree>
    <p:extLst>
      <p:ext uri="{BB962C8B-B14F-4D97-AF65-F5344CB8AC3E}">
        <p14:creationId xmlns:p14="http://schemas.microsoft.com/office/powerpoint/2010/main" val="32492903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Shape 140"/>
          <p:cNvSpPr>
            <a:spLocks noGrp="1" noRot="1" noChangeAspect="1"/>
          </p:cNvSpPr>
          <p:nvPr>
            <p:ph type="sldImg"/>
          </p:nvPr>
        </p:nvSpPr>
        <p:spPr>
          <a:prstGeom prst="rect">
            <a:avLst/>
          </a:prstGeom>
        </p:spPr>
        <p:txBody>
          <a:bodyPr/>
          <a:lstStyle/>
          <a:p>
            <a:pPr lvl="0"/>
            <a:endParaRPr/>
          </a:p>
        </p:txBody>
      </p:sp>
      <p:sp>
        <p:nvSpPr>
          <p:cNvPr id="141" name="Shape 141"/>
          <p:cNvSpPr>
            <a:spLocks noGrp="1"/>
          </p:cNvSpPr>
          <p:nvPr>
            <p:ph type="body" sz="quarter" idx="1"/>
          </p:nvPr>
        </p:nvSpPr>
        <p:spPr>
          <a:prstGeom prst="rect">
            <a:avLst/>
          </a:prstGeom>
        </p:spPr>
        <p:txBody>
          <a:bodyPr/>
          <a:lstStyle/>
          <a:p>
            <a:pPr lvl="0">
              <a:defRPr sz="1800"/>
            </a:pPr>
            <a:r>
              <a:rPr sz="1600" b="1" dirty="0"/>
              <a:t>The instant power and speed of cloud has brought about new expectations for building applications on it. </a:t>
            </a:r>
          </a:p>
          <a:p>
            <a:pPr marL="197555" lvl="0" indent="-197555">
              <a:buSzPct val="75000"/>
              <a:buChar char="•"/>
              <a:defRPr sz="1800"/>
            </a:pPr>
            <a:r>
              <a:rPr sz="1600" dirty="0"/>
              <a:t>Developers now expect:</a:t>
            </a:r>
          </a:p>
          <a:p>
            <a:pPr marL="642055" lvl="1" indent="-197555">
              <a:buSzPct val="75000"/>
              <a:buChar char="•"/>
              <a:defRPr sz="1800"/>
            </a:pPr>
            <a:r>
              <a:rPr sz="1600" dirty="0">
                <a:latin typeface="Arial"/>
                <a:ea typeface="Arial"/>
                <a:cs typeface="Arial"/>
              </a:rPr>
              <a:t>To be able to deploy updates to their applications in seconds</a:t>
            </a:r>
          </a:p>
          <a:p>
            <a:pPr marL="642055" lvl="1" indent="-197555">
              <a:buSzPct val="75000"/>
              <a:buChar char="•"/>
              <a:defRPr sz="1800"/>
            </a:pPr>
            <a:r>
              <a:rPr sz="1600" dirty="0">
                <a:latin typeface="Arial"/>
                <a:ea typeface="Arial"/>
                <a:cs typeface="Arial"/>
              </a:rPr>
              <a:t>To write their code in whichever tool or language they choose</a:t>
            </a:r>
          </a:p>
          <a:p>
            <a:pPr marL="1086555" lvl="2" indent="-197555">
              <a:buSzPct val="75000"/>
              <a:buChar char="•"/>
              <a:defRPr sz="1800"/>
            </a:pPr>
            <a:r>
              <a:rPr sz="1600" dirty="0">
                <a:latin typeface="Arial"/>
                <a:ea typeface="Arial"/>
                <a:cs typeface="Arial"/>
              </a:rPr>
              <a:t>Each has its own distinct “personality” and followings of developers have evolved around each of these</a:t>
            </a:r>
          </a:p>
          <a:p>
            <a:pPr marL="642055" lvl="1" indent="-197555">
              <a:buSzPct val="75000"/>
              <a:buChar char="•"/>
              <a:defRPr sz="1800"/>
            </a:pPr>
            <a:r>
              <a:rPr sz="1600" dirty="0">
                <a:latin typeface="Arial"/>
                <a:ea typeface="Arial"/>
                <a:cs typeface="Arial"/>
              </a:rPr>
              <a:t>To be able to continually integrate working copies of code into a shared mainline at multiple points during the day</a:t>
            </a:r>
          </a:p>
          <a:p>
            <a:pPr marL="642055" lvl="1" indent="-197555">
              <a:buSzPct val="75000"/>
              <a:buChar char="•"/>
              <a:defRPr sz="1800"/>
            </a:pPr>
            <a:r>
              <a:rPr sz="1600" dirty="0">
                <a:latin typeface="Arial"/>
                <a:ea typeface="Arial"/>
                <a:cs typeface="Arial"/>
              </a:rPr>
              <a:t>To focus on writing code, not on the administration of servers, virtualization, operating systems, and middleware. </a:t>
            </a:r>
          </a:p>
          <a:p>
            <a:pPr marL="642055" lvl="1" indent="-197555">
              <a:buSzPct val="75000"/>
              <a:buChar char="•"/>
              <a:defRPr sz="1800"/>
            </a:pPr>
            <a:r>
              <a:rPr sz="1600" dirty="0">
                <a:latin typeface="Arial"/>
                <a:ea typeface="Arial"/>
                <a:cs typeface="Arial"/>
              </a:rPr>
              <a:t>To “fail fast” - or ensure applications fail immediately and visibly to speed debugging and fixes</a:t>
            </a:r>
          </a:p>
          <a:p>
            <a:pPr marL="642055" lvl="1" indent="-197555">
              <a:buSzPct val="75000"/>
              <a:buChar char="•"/>
              <a:defRPr sz="1800"/>
            </a:pPr>
            <a:r>
              <a:rPr sz="1600" dirty="0">
                <a:latin typeface="Arial"/>
                <a:ea typeface="Arial"/>
                <a:cs typeface="Arial"/>
              </a:rPr>
              <a:t>To integrate useful APIs into their applications - who wants to write code that’s already been written and tested?</a:t>
            </a:r>
          </a:p>
          <a:p>
            <a:pPr marL="642055" lvl="1" indent="-197555">
              <a:buSzPct val="75000"/>
              <a:buChar char="•"/>
              <a:defRPr sz="1800"/>
            </a:pPr>
            <a:r>
              <a:rPr sz="1600" dirty="0">
                <a:latin typeface="Arial"/>
                <a:ea typeface="Arial"/>
                <a:cs typeface="Arial"/>
              </a:rPr>
              <a:t>To build applications that are mobile ready - as users today expect their experience to be tailored to whatever device they happen to be using. </a:t>
            </a:r>
          </a:p>
        </p:txBody>
      </p:sp>
    </p:spTree>
    <p:extLst>
      <p:ext uri="{BB962C8B-B14F-4D97-AF65-F5344CB8AC3E}">
        <p14:creationId xmlns:p14="http://schemas.microsoft.com/office/powerpoint/2010/main" val="3535979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449263" rtl="0" eaLnBrk="1" fontAlgn="auto" latinLnBrk="0" hangingPunct="1">
              <a:lnSpc>
                <a:spcPct val="100000"/>
              </a:lnSpc>
              <a:spcBef>
                <a:spcPts val="0"/>
              </a:spcBef>
              <a:spcAft>
                <a:spcPts val="0"/>
              </a:spcAft>
              <a:buClr>
                <a:srgbClr val="000000"/>
              </a:buClr>
              <a:buSzTx/>
              <a:buFontTx/>
              <a:buNone/>
              <a:tabLst/>
              <a:defRPr/>
            </a:pPr>
            <a:r>
              <a:rPr lang="en-US" dirty="0" smtClean="0">
                <a:solidFill>
                  <a:srgbClr val="000000"/>
                </a:solidFill>
                <a:latin typeface="Arial" charset="0"/>
                <a:cs typeface="Arial" charset="0"/>
              </a:rPr>
              <a:t>For </a:t>
            </a:r>
            <a:r>
              <a:rPr lang="en-US" dirty="0">
                <a:solidFill>
                  <a:srgbClr val="000000"/>
                </a:solidFill>
                <a:latin typeface="Arial" charset="0"/>
                <a:cs typeface="Arial" charset="0"/>
              </a:rPr>
              <a:t>Continuous flow of changes through the delivery pipeline, it is important to ensure that throughput of each process (Develop, Build, Deploy) is equal. Improving the efficiency of the preceding processes, without improving subsequent processes creates an imbalance, and reduced efficiency of delivery. This is what Agile Development had done, where Dev changes were piling up at Test and Release stages. We fixed it with IBM </a:t>
            </a:r>
            <a:r>
              <a:rPr lang="en-US" dirty="0" err="1">
                <a:solidFill>
                  <a:srgbClr val="000000"/>
                </a:solidFill>
                <a:latin typeface="Arial" charset="0"/>
                <a:cs typeface="Arial" charset="0"/>
              </a:rPr>
              <a:t>UrbanCode</a:t>
            </a:r>
            <a:r>
              <a:rPr lang="en-US" dirty="0">
                <a:solidFill>
                  <a:srgbClr val="000000"/>
                </a:solidFill>
                <a:latin typeface="Arial" charset="0"/>
                <a:cs typeface="Arial" charset="0"/>
              </a:rPr>
              <a:t> Deploy and IBM </a:t>
            </a:r>
            <a:r>
              <a:rPr lang="en-US" dirty="0" err="1">
                <a:solidFill>
                  <a:srgbClr val="000000"/>
                </a:solidFill>
                <a:latin typeface="Arial" charset="0"/>
                <a:cs typeface="Arial" charset="0"/>
              </a:rPr>
              <a:t>UrbanCode</a:t>
            </a:r>
            <a:r>
              <a:rPr lang="en-US" dirty="0">
                <a:solidFill>
                  <a:srgbClr val="000000"/>
                </a:solidFill>
                <a:latin typeface="Arial" charset="0"/>
                <a:cs typeface="Arial" charset="0"/>
              </a:rPr>
              <a:t> Release. </a:t>
            </a:r>
          </a:p>
          <a:p>
            <a:pPr defTabSz="449263"/>
            <a:endParaRPr lang="en-US" dirty="0">
              <a:latin typeface="Calibri" charset="0"/>
            </a:endParaRPr>
          </a:p>
        </p:txBody>
      </p:sp>
      <p:sp>
        <p:nvSpPr>
          <p:cNvPr id="23555" name="Slide Number Placeholder 3"/>
          <p:cNvSpPr>
            <a:spLocks noGrp="1"/>
          </p:cNvSpPr>
          <p:nvPr>
            <p:ph type="sldNum" sz="quarter" idx="5"/>
          </p:nvPr>
        </p:nvSpPr>
        <p:spPr bwMode="auto">
          <a:xfrm>
            <a:off x="3884613" y="8685213"/>
            <a:ext cx="2971800" cy="458787"/>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CF5E42E-6808-0F41-BA81-D3CD6FB12D94}" type="slidenum">
              <a:rPr lang="en-GB" sz="1200">
                <a:latin typeface="Calibri" charset="0"/>
              </a:rPr>
              <a:pPr eaLnBrk="1" hangingPunct="1"/>
              <a:t>3</a:t>
            </a:fld>
            <a:endParaRPr lang="en-GB" sz="1200">
              <a:latin typeface="Calibri" charset="0"/>
            </a:endParaRPr>
          </a:p>
        </p:txBody>
      </p:sp>
    </p:spTree>
    <p:extLst>
      <p:ext uri="{BB962C8B-B14F-4D97-AF65-F5344CB8AC3E}">
        <p14:creationId xmlns:p14="http://schemas.microsoft.com/office/powerpoint/2010/main" val="2674078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smtClean="0">
                <a:solidFill>
                  <a:srgbClr val="000000"/>
                </a:solidFill>
                <a:latin typeface="Arial" charset="0"/>
                <a:cs typeface="Arial" charset="0"/>
              </a:rPr>
              <a:t>IBM </a:t>
            </a:r>
            <a:r>
              <a:rPr lang="en-US" dirty="0">
                <a:solidFill>
                  <a:srgbClr val="000000"/>
                </a:solidFill>
                <a:latin typeface="Arial" charset="0"/>
                <a:cs typeface="Arial" charset="0"/>
              </a:rPr>
              <a:t>has offerings to support each of the practices required for Continuous Delivery pipeline that involves Develop, Build, Deploy, Test and Release. Rational CLM offerings enable Agile Development to support Collaborative Development. Rational Build Forge enables the output of Agile Development with Continuous Integration. IBM </a:t>
            </a:r>
            <a:r>
              <a:rPr lang="en-US" dirty="0" err="1">
                <a:solidFill>
                  <a:srgbClr val="000000"/>
                </a:solidFill>
                <a:latin typeface="Arial" charset="0"/>
                <a:cs typeface="Arial" charset="0"/>
              </a:rPr>
              <a:t>UrbanCode</a:t>
            </a:r>
            <a:r>
              <a:rPr lang="en-US" dirty="0">
                <a:solidFill>
                  <a:srgbClr val="000000"/>
                </a:solidFill>
                <a:latin typeface="Arial" charset="0"/>
                <a:cs typeface="Arial" charset="0"/>
              </a:rPr>
              <a:t> solutions enable Application Release Automation and support the practice of Continuous Release and Deploy. Finally, Rational Test Workbench and Rational Test virtualization enable Continuous Testing. There is also </a:t>
            </a:r>
            <a:r>
              <a:rPr lang="en-US" dirty="0" err="1">
                <a:solidFill>
                  <a:srgbClr val="000000"/>
                </a:solidFill>
                <a:latin typeface="Arial" charset="0"/>
                <a:cs typeface="Arial" charset="0"/>
              </a:rPr>
              <a:t>SmartCloud</a:t>
            </a:r>
            <a:r>
              <a:rPr lang="en-US" dirty="0">
                <a:solidFill>
                  <a:srgbClr val="000000"/>
                </a:solidFill>
                <a:latin typeface="Arial" charset="0"/>
                <a:cs typeface="Arial" charset="0"/>
              </a:rPr>
              <a:t> APM and </a:t>
            </a:r>
            <a:r>
              <a:rPr lang="en-US" dirty="0" err="1">
                <a:solidFill>
                  <a:srgbClr val="000000"/>
                </a:solidFill>
                <a:latin typeface="Arial" charset="0"/>
                <a:cs typeface="Arial" charset="0"/>
              </a:rPr>
              <a:t>TeaLeaf</a:t>
            </a:r>
            <a:r>
              <a:rPr lang="en-US" dirty="0">
                <a:solidFill>
                  <a:srgbClr val="000000"/>
                </a:solidFill>
                <a:latin typeface="Arial" charset="0"/>
                <a:cs typeface="Arial" charset="0"/>
              </a:rPr>
              <a:t> for Continuous Monitoring and Feedback.</a:t>
            </a:r>
          </a:p>
          <a:p>
            <a:r>
              <a:rPr lang="en-US" dirty="0">
                <a:solidFill>
                  <a:srgbClr val="000000"/>
                </a:solidFill>
                <a:latin typeface="Arial" charset="0"/>
                <a:cs typeface="Arial" charset="0"/>
              </a:rPr>
              <a:t>With these </a:t>
            </a:r>
            <a:r>
              <a:rPr lang="en-US" dirty="0" err="1">
                <a:solidFill>
                  <a:srgbClr val="000000"/>
                </a:solidFill>
                <a:latin typeface="Arial" charset="0"/>
                <a:cs typeface="Arial" charset="0"/>
              </a:rPr>
              <a:t>DevOps</a:t>
            </a:r>
            <a:r>
              <a:rPr lang="en-US" dirty="0">
                <a:solidFill>
                  <a:srgbClr val="000000"/>
                </a:solidFill>
                <a:latin typeface="Arial" charset="0"/>
                <a:cs typeface="Arial" charset="0"/>
              </a:rPr>
              <a:t> offerings, customers can create a continuous flow of changes through the delivery pipeline thereby increasing the speed of delivery.</a:t>
            </a:r>
          </a:p>
          <a:p>
            <a:endParaRPr lang="en-US" dirty="0">
              <a:latin typeface="Calibri" charset="0"/>
            </a:endParaRPr>
          </a:p>
        </p:txBody>
      </p:sp>
      <p:sp>
        <p:nvSpPr>
          <p:cNvPr id="25603" name="Slide Number Placeholder 3"/>
          <p:cNvSpPr>
            <a:spLocks noGrp="1"/>
          </p:cNvSpPr>
          <p:nvPr>
            <p:ph type="sldNum" sz="quarter" idx="5"/>
          </p:nvPr>
        </p:nvSpPr>
        <p:spPr bwMode="auto">
          <a:xfrm>
            <a:off x="3884613" y="8685213"/>
            <a:ext cx="2971800" cy="458787"/>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CDC5496-E7FB-2940-8B92-40919D601260}" type="slidenum">
              <a:rPr lang="en-GB" sz="1200">
                <a:latin typeface="Calibri" charset="0"/>
              </a:rPr>
              <a:pPr eaLnBrk="1" hangingPunct="1"/>
              <a:t>4</a:t>
            </a:fld>
            <a:endParaRPr lang="en-GB" sz="1200">
              <a:latin typeface="Calibri" charset="0"/>
            </a:endParaRPr>
          </a:p>
        </p:txBody>
      </p:sp>
    </p:spTree>
    <p:extLst>
      <p:ext uri="{BB962C8B-B14F-4D97-AF65-F5344CB8AC3E}">
        <p14:creationId xmlns:p14="http://schemas.microsoft.com/office/powerpoint/2010/main" val="2432949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DB5EB36E-8BEA-456C-9AA3-495BE6A45D1A}" type="slidenum">
              <a:rPr lang="zh-CN" altLang="en-US" smtClean="0"/>
              <a:t>5</a:t>
            </a:fld>
            <a:endParaRPr lang="zh-CN" altLang="en-US"/>
          </a:p>
        </p:txBody>
      </p:sp>
    </p:spTree>
    <p:extLst>
      <p:ext uri="{BB962C8B-B14F-4D97-AF65-F5344CB8AC3E}">
        <p14:creationId xmlns:p14="http://schemas.microsoft.com/office/powerpoint/2010/main" val="476735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defTabSz="457200" eaLnBrk="1" hangingPunct="1">
              <a:lnSpc>
                <a:spcPct val="94000"/>
              </a:lnSpc>
              <a:spcBef>
                <a:spcPts val="500"/>
              </a:spcBef>
              <a:buFont typeface="Wingdings" charset="0"/>
              <a:buChar char="§"/>
              <a:tabLst>
                <a:tab pos="165100" algn="l"/>
                <a:tab pos="622300" algn="l"/>
                <a:tab pos="1079500" algn="l"/>
                <a:tab pos="1536700" algn="l"/>
                <a:tab pos="1993900" algn="l"/>
                <a:tab pos="2451100" algn="l"/>
                <a:tab pos="2908300" algn="l"/>
                <a:tab pos="3365500" algn="l"/>
                <a:tab pos="3822700" algn="l"/>
                <a:tab pos="4279900" algn="l"/>
                <a:tab pos="4737100" algn="l"/>
                <a:tab pos="5194300" algn="l"/>
                <a:tab pos="5651500" algn="l"/>
                <a:tab pos="6108700" algn="l"/>
                <a:tab pos="6565900" algn="l"/>
                <a:tab pos="7023100" algn="l"/>
                <a:tab pos="7480300" algn="l"/>
                <a:tab pos="7937500" algn="l"/>
                <a:tab pos="8394700" algn="l"/>
                <a:tab pos="8851900" algn="l"/>
                <a:tab pos="9309100" algn="l"/>
              </a:tabLst>
            </a:pPr>
            <a:r>
              <a:rPr lang="en-US" altLang="zh-CN" sz="1200" b="1" dirty="0" smtClean="0">
                <a:solidFill>
                  <a:srgbClr val="008A52"/>
                </a:solidFill>
                <a:latin typeface="Arial" charset="0"/>
                <a:ea typeface="ＭＳ Ｐゴシック" charset="0"/>
              </a:rPr>
              <a:t>Automate </a:t>
            </a:r>
            <a:r>
              <a:rPr lang="en-US" altLang="zh-CN" sz="1200" b="1" dirty="0" smtClean="0">
                <a:solidFill>
                  <a:srgbClr val="008A52"/>
                </a:solidFill>
                <a:latin typeface="Arial" charset="0"/>
                <a:ea typeface="ＭＳ Ｐゴシック" charset="0"/>
              </a:rPr>
              <a:t>provisioning of environments as part of the end-to-end delivery process – </a:t>
            </a:r>
            <a:r>
              <a:rPr lang="en-US" altLang="zh-CN" sz="1200" dirty="0" smtClean="0">
                <a:solidFill>
                  <a:srgbClr val="000000"/>
                </a:solidFill>
                <a:latin typeface="Arial" charset="0"/>
                <a:ea typeface="ＭＳ Ｐゴシック" charset="0"/>
              </a:rPr>
              <a:t>Establish and automate deployment of Application Blueprint with resource templates imported from Cloud patterns.</a:t>
            </a:r>
          </a:p>
          <a:p>
            <a:pPr marL="171450" indent="-171450" defTabSz="457200" eaLnBrk="1" hangingPunct="1">
              <a:lnSpc>
                <a:spcPct val="94000"/>
              </a:lnSpc>
              <a:spcBef>
                <a:spcPts val="500"/>
              </a:spcBef>
              <a:buFont typeface="Wingdings" charset="0"/>
              <a:buChar char="§"/>
              <a:tabLst>
                <a:tab pos="165100" algn="l"/>
                <a:tab pos="622300" algn="l"/>
                <a:tab pos="1079500" algn="l"/>
                <a:tab pos="1536700" algn="l"/>
                <a:tab pos="1993900" algn="l"/>
                <a:tab pos="2451100" algn="l"/>
                <a:tab pos="2908300" algn="l"/>
                <a:tab pos="3365500" algn="l"/>
                <a:tab pos="3822700" algn="l"/>
                <a:tab pos="4279900" algn="l"/>
                <a:tab pos="4737100" algn="l"/>
                <a:tab pos="5194300" algn="l"/>
                <a:tab pos="5651500" algn="l"/>
                <a:tab pos="6108700" algn="l"/>
                <a:tab pos="6565900" algn="l"/>
                <a:tab pos="7023100" algn="l"/>
                <a:tab pos="7480300" algn="l"/>
                <a:tab pos="7937500" algn="l"/>
                <a:tab pos="8394700" algn="l"/>
                <a:tab pos="8851900" algn="l"/>
                <a:tab pos="9309100" algn="l"/>
              </a:tabLst>
            </a:pPr>
            <a:r>
              <a:rPr lang="en-US" altLang="zh-CN" sz="1200" b="1" dirty="0" smtClean="0">
                <a:solidFill>
                  <a:srgbClr val="008A52"/>
                </a:solidFill>
                <a:latin typeface="Arial" charset="0"/>
                <a:ea typeface="ＭＳ Ｐゴシック" charset="0"/>
              </a:rPr>
              <a:t>Deploy early and often to ensure high quality and faster releases using repeatable, reliable, and managed automation - </a:t>
            </a:r>
            <a:r>
              <a:rPr lang="en-US" altLang="zh-CN" sz="1200" dirty="0" smtClean="0">
                <a:solidFill>
                  <a:srgbClr val="000000"/>
                </a:solidFill>
                <a:latin typeface="Arial" charset="0"/>
                <a:ea typeface="MS PGothic" charset="0"/>
                <a:cs typeface="MS PGothic" charset="0"/>
              </a:rPr>
              <a:t>Seamless process flow for incremental, full stack provisioning and application deployment automation</a:t>
            </a:r>
          </a:p>
          <a:p>
            <a:endParaRPr lang="zh-CN" altLang="en-US" dirty="0" smtClean="0"/>
          </a:p>
          <a:p>
            <a:endParaRPr lang="zh-CN" altLang="en-US"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DB5EB36E-8BEA-456C-9AA3-495BE6A45D1A}" type="slidenum">
              <a:rPr lang="zh-CN" altLang="en-US" smtClean="0"/>
              <a:t>6</a:t>
            </a:fld>
            <a:endParaRPr lang="zh-CN" altLang="en-US"/>
          </a:p>
        </p:txBody>
      </p:sp>
    </p:spTree>
    <p:extLst>
      <p:ext uri="{BB962C8B-B14F-4D97-AF65-F5344CB8AC3E}">
        <p14:creationId xmlns:p14="http://schemas.microsoft.com/office/powerpoint/2010/main" val="1713192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hape 60"/>
          <p:cNvSpPr>
            <a:spLocks noGrp="1" noRot="1" noChangeAspect="1"/>
          </p:cNvSpPr>
          <p:nvPr>
            <p:ph type="sldImg"/>
          </p:nvPr>
        </p:nvSpPr>
        <p:spPr>
          <a:prstGeom prst="rect">
            <a:avLst/>
          </a:prstGeom>
        </p:spPr>
        <p:txBody>
          <a:bodyPr/>
          <a:lstStyle/>
          <a:p>
            <a:pPr lvl="0"/>
            <a:endParaRPr/>
          </a:p>
        </p:txBody>
      </p:sp>
      <p:sp>
        <p:nvSpPr>
          <p:cNvPr id="61" name="Shape 61"/>
          <p:cNvSpPr>
            <a:spLocks noGrp="1"/>
          </p:cNvSpPr>
          <p:nvPr>
            <p:ph type="body" sz="quarter" idx="1"/>
          </p:nvPr>
        </p:nvSpPr>
        <p:spPr>
          <a:prstGeom prst="rect">
            <a:avLst/>
          </a:prstGeom>
        </p:spPr>
        <p:txBody>
          <a:bodyPr/>
          <a:lstStyle/>
          <a:p>
            <a:pPr lvl="0">
              <a:defRPr sz="1800"/>
            </a:pPr>
            <a:r>
              <a:rPr lang="en-US" sz="1100" b="1" dirty="0" smtClean="0"/>
              <a:t>Apps Are Everywhere</a:t>
            </a:r>
          </a:p>
          <a:p>
            <a:pPr marL="171450" lvl="0" indent="-171450">
              <a:buFont typeface="Arial"/>
              <a:buChar char="•"/>
              <a:defRPr sz="1800"/>
            </a:pPr>
            <a:r>
              <a:rPr lang="en-US" sz="1100" dirty="0" smtClean="0"/>
              <a:t>Over the last 5 or so years, we’ve experienced an “App Revolution” on the web, on our smartphones, in our cars, on wearable devices (like a </a:t>
            </a:r>
            <a:r>
              <a:rPr lang="en-US" sz="1100" dirty="0" err="1" smtClean="0"/>
              <a:t>NikeFuel</a:t>
            </a:r>
            <a:r>
              <a:rPr lang="en-US" sz="1100" dirty="0" smtClean="0"/>
              <a:t> band, Smart Watch, Google Glass), and in our homes. </a:t>
            </a:r>
          </a:p>
          <a:p>
            <a:pPr marL="171450" lvl="0" indent="-171450">
              <a:buFont typeface="Arial"/>
              <a:buChar char="•"/>
              <a:defRPr sz="1800"/>
            </a:pPr>
            <a:r>
              <a:rPr lang="en-US" sz="1100" dirty="0" smtClean="0"/>
              <a:t>Apps today allow interactions that we wouldn't have imagined 5 years ago. Architects can design homes on their </a:t>
            </a:r>
            <a:r>
              <a:rPr lang="en-US" sz="1100" dirty="0" err="1" smtClean="0"/>
              <a:t>iPads</a:t>
            </a:r>
            <a:r>
              <a:rPr lang="en-US" sz="1100" dirty="0" smtClean="0"/>
              <a:t>, merchants can swipe credit cards and accept payments anywhere with their phones, and runners can track their progress with a band on their wrist. Even my mother knows the phrase “there’s an app for that.”</a:t>
            </a:r>
          </a:p>
          <a:p>
            <a:pPr lvl="0">
              <a:defRPr sz="1800"/>
            </a:pPr>
            <a:endParaRPr lang="en-US" sz="1100" dirty="0" smtClean="0"/>
          </a:p>
          <a:p>
            <a:pPr lvl="0">
              <a:defRPr sz="1800"/>
            </a:pPr>
            <a:r>
              <a:rPr lang="en-US" sz="1100" b="1" dirty="0" smtClean="0"/>
              <a:t>Experience Matters</a:t>
            </a:r>
          </a:p>
          <a:p>
            <a:pPr marL="171450" lvl="0" indent="-171450">
              <a:buFont typeface="Arial"/>
              <a:buChar char="•"/>
              <a:defRPr sz="1800"/>
            </a:pPr>
            <a:r>
              <a:rPr lang="en-US" sz="1100" dirty="0" smtClean="0"/>
              <a:t>All of the associated data (like a runner’s average speed and location over the course of a 30 minute run) is often times pushed up to the cloud (as it’s being generated) for further processing, storage, or to allow syncs other devices and services. </a:t>
            </a:r>
          </a:p>
          <a:p>
            <a:pPr marL="171450" lvl="0" indent="-171450">
              <a:buFont typeface="Arial"/>
              <a:buChar char="•"/>
              <a:defRPr sz="1800"/>
            </a:pPr>
            <a:r>
              <a:rPr lang="en-US" sz="1100" dirty="0" smtClean="0"/>
              <a:t>Customers expect an integrated experience on the web, across all of their devices, in physical stores, and even talking with customer service on the phone.</a:t>
            </a:r>
          </a:p>
          <a:p>
            <a:pPr lvl="0">
              <a:defRPr sz="1800"/>
            </a:pPr>
            <a:endParaRPr lang="en-US" sz="1100" dirty="0" smtClean="0"/>
          </a:p>
          <a:p>
            <a:pPr lvl="0">
              <a:defRPr sz="1800"/>
            </a:pPr>
            <a:r>
              <a:rPr lang="en-US" sz="1100" b="1" dirty="0" smtClean="0"/>
              <a:t>Cloud Makes it Possible</a:t>
            </a:r>
          </a:p>
          <a:p>
            <a:pPr marL="171450" lvl="0" indent="-171450">
              <a:buFont typeface="Arial"/>
              <a:buChar char="•"/>
              <a:defRPr sz="1800"/>
            </a:pPr>
            <a:r>
              <a:rPr lang="en-US" sz="1100" dirty="0" smtClean="0"/>
              <a:t>Needless to say, the cloud has been a very large driving factor in the “App Revolution.” It provides a fast, simple, and cost effective way to for startups and enterprises alike to deploy and host applications and mobile </a:t>
            </a:r>
            <a:r>
              <a:rPr lang="en-US" sz="1100" dirty="0" err="1" smtClean="0"/>
              <a:t>backends</a:t>
            </a:r>
            <a:r>
              <a:rPr lang="en-US" sz="1100" dirty="0" smtClean="0"/>
              <a:t> over the internet. </a:t>
            </a:r>
          </a:p>
          <a:p>
            <a:pPr marL="171450" lvl="0" indent="-171450">
              <a:buFont typeface="Arial"/>
              <a:buChar char="•"/>
              <a:defRPr sz="1800"/>
            </a:pPr>
            <a:r>
              <a:rPr lang="en-US" sz="1100" dirty="0" smtClean="0"/>
              <a:t>Apps can be stitched together quickly with pre-built assets exposed as APIs - cloud has made this possible.</a:t>
            </a:r>
          </a:p>
          <a:p>
            <a:pPr marL="171450" lvl="0" indent="-171450">
              <a:buFont typeface="Arial"/>
              <a:buChar char="•"/>
              <a:defRPr sz="1800"/>
            </a:pPr>
            <a:r>
              <a:rPr lang="en-US" sz="1100" dirty="0" smtClean="0"/>
              <a:t>Simply put, cloud keeps all of us connected.</a:t>
            </a:r>
          </a:p>
        </p:txBody>
      </p:sp>
    </p:spTree>
    <p:extLst>
      <p:ext uri="{BB962C8B-B14F-4D97-AF65-F5344CB8AC3E}">
        <p14:creationId xmlns:p14="http://schemas.microsoft.com/office/powerpoint/2010/main" val="1012451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prstGeom prst="rect">
            <a:avLst/>
          </a:prstGeom>
        </p:spPr>
        <p:txBody>
          <a:bodyPr/>
          <a:lstStyle/>
          <a:p>
            <a:pPr lvl="0"/>
            <a:endParaRPr/>
          </a:p>
        </p:txBody>
      </p:sp>
      <p:sp>
        <p:nvSpPr>
          <p:cNvPr id="393" name="Shape 393"/>
          <p:cNvSpPr>
            <a:spLocks noGrp="1"/>
          </p:cNvSpPr>
          <p:nvPr>
            <p:ph type="body" sz="quarter" idx="1"/>
          </p:nvPr>
        </p:nvSpPr>
        <p:spPr>
          <a:prstGeom prst="rect">
            <a:avLst/>
          </a:prstGeom>
        </p:spPr>
        <p:txBody>
          <a:bodyPr/>
          <a:lstStyle/>
          <a:p>
            <a:pPr lvl="0">
              <a:defRPr sz="1800"/>
            </a:pPr>
            <a:r>
              <a:rPr sz="1600" b="1" dirty="0"/>
              <a:t>Key themes</a:t>
            </a:r>
          </a:p>
          <a:p>
            <a:pPr marL="197555" lvl="0" indent="-197555">
              <a:buSzPct val="75000"/>
              <a:buChar char="•"/>
              <a:defRPr sz="1800"/>
            </a:pPr>
            <a:r>
              <a:rPr sz="1600" dirty="0"/>
              <a:t>Speed</a:t>
            </a:r>
          </a:p>
          <a:p>
            <a:pPr marL="642055" lvl="1" indent="-197555">
              <a:buSzPct val="75000"/>
              <a:buChar char="•"/>
              <a:defRPr sz="1800"/>
            </a:pPr>
            <a:r>
              <a:rPr sz="1600" dirty="0">
                <a:latin typeface="Arial"/>
                <a:ea typeface="Arial"/>
                <a:cs typeface="Arial"/>
              </a:rPr>
              <a:t>Instant environments</a:t>
            </a:r>
          </a:p>
          <a:p>
            <a:pPr marL="642055" lvl="1" indent="-197555">
              <a:buSzPct val="75000"/>
              <a:buChar char="•"/>
              <a:defRPr sz="1800"/>
            </a:pPr>
            <a:r>
              <a:rPr sz="1600" dirty="0">
                <a:latin typeface="Arial"/>
                <a:ea typeface="Arial"/>
                <a:cs typeface="Arial"/>
              </a:rPr>
              <a:t>Quick deployments</a:t>
            </a:r>
          </a:p>
          <a:p>
            <a:pPr marL="642055" lvl="1" indent="-197555">
              <a:buSzPct val="75000"/>
              <a:buChar char="•"/>
              <a:defRPr sz="1800"/>
            </a:pPr>
            <a:r>
              <a:rPr sz="1600" dirty="0">
                <a:latin typeface="Arial"/>
                <a:ea typeface="Arial"/>
                <a:cs typeface="Arial"/>
              </a:rPr>
              <a:t>Sign up in minutes</a:t>
            </a:r>
          </a:p>
          <a:p>
            <a:pPr marL="197555" lvl="0" indent="-197555">
              <a:buSzPct val="75000"/>
              <a:buChar char="•"/>
              <a:defRPr sz="1800"/>
            </a:pPr>
            <a:r>
              <a:rPr sz="1600" dirty="0"/>
              <a:t>Ease of Use</a:t>
            </a:r>
          </a:p>
          <a:p>
            <a:pPr marL="642055" lvl="1" indent="-197555">
              <a:buSzPct val="75000"/>
              <a:buChar char="•"/>
              <a:defRPr sz="1800"/>
            </a:pPr>
            <a:r>
              <a:rPr sz="1600" dirty="0">
                <a:latin typeface="Arial"/>
                <a:ea typeface="Arial"/>
                <a:cs typeface="Arial"/>
              </a:rPr>
              <a:t>Instant Environments</a:t>
            </a:r>
          </a:p>
          <a:p>
            <a:pPr marL="642055" lvl="1" indent="-197555">
              <a:buSzPct val="75000"/>
              <a:buChar char="•"/>
              <a:defRPr sz="1800"/>
            </a:pPr>
            <a:r>
              <a:rPr sz="1600" dirty="0">
                <a:latin typeface="Arial"/>
                <a:ea typeface="Arial"/>
                <a:cs typeface="Arial"/>
              </a:rPr>
              <a:t>Services prebuilt for your use - IBM, Third Party, Community</a:t>
            </a:r>
          </a:p>
          <a:p>
            <a:pPr marL="642055" lvl="1" indent="-197555">
              <a:buSzPct val="75000"/>
              <a:buChar char="•"/>
              <a:defRPr sz="1800"/>
            </a:pPr>
            <a:r>
              <a:rPr sz="1600" dirty="0">
                <a:latin typeface="Arial"/>
                <a:ea typeface="Arial"/>
                <a:cs typeface="Arial"/>
              </a:rPr>
              <a:t>DevOps tools to monitor, plan, deploy, and manage your apps</a:t>
            </a:r>
          </a:p>
          <a:p>
            <a:pPr marL="197555" lvl="0" indent="-197555">
              <a:buSzPct val="75000"/>
              <a:buChar char="•"/>
              <a:defRPr sz="1800"/>
            </a:pPr>
            <a:r>
              <a:rPr sz="1600" dirty="0"/>
              <a:t>Flexibility</a:t>
            </a:r>
          </a:p>
          <a:p>
            <a:pPr marL="642055" lvl="1" indent="-197555">
              <a:buSzPct val="75000"/>
              <a:buChar char="•"/>
              <a:defRPr sz="1800"/>
            </a:pPr>
            <a:r>
              <a:rPr sz="1600" dirty="0">
                <a:latin typeface="Arial"/>
                <a:ea typeface="Arial"/>
                <a:cs typeface="Arial"/>
              </a:rPr>
              <a:t>On-Prem integration</a:t>
            </a:r>
          </a:p>
          <a:p>
            <a:pPr marL="642055" lvl="1" indent="-197555">
              <a:buSzPct val="75000"/>
              <a:buChar char="•"/>
              <a:defRPr sz="1800"/>
            </a:pPr>
            <a:r>
              <a:rPr sz="1600" dirty="0">
                <a:latin typeface="Arial"/>
                <a:ea typeface="Arial"/>
                <a:cs typeface="Arial"/>
              </a:rPr>
              <a:t>Flexible pricing</a:t>
            </a:r>
          </a:p>
          <a:p>
            <a:pPr marL="197555" lvl="0" indent="-197555">
              <a:buSzPct val="75000"/>
              <a:buChar char="•"/>
              <a:defRPr sz="1800"/>
            </a:pPr>
            <a:r>
              <a:rPr sz="1600" dirty="0"/>
              <a:t>Security</a:t>
            </a:r>
          </a:p>
          <a:p>
            <a:pPr marL="642055" lvl="1" indent="-197555">
              <a:buSzPct val="75000"/>
              <a:buChar char="•"/>
              <a:defRPr sz="1800"/>
            </a:pPr>
            <a:r>
              <a:rPr sz="1600" dirty="0">
                <a:latin typeface="Arial"/>
                <a:ea typeface="Arial"/>
                <a:cs typeface="Arial"/>
              </a:rPr>
              <a:t>IBM secures the platform and infrastructure - leveraging experience with softlayer and proven on-prem security implementations</a:t>
            </a:r>
          </a:p>
          <a:p>
            <a:pPr marL="642055" lvl="1" indent="-197555">
              <a:buSzPct val="75000"/>
              <a:buChar char="•"/>
              <a:defRPr sz="1800"/>
            </a:pPr>
            <a:r>
              <a:rPr sz="1600" dirty="0">
                <a:latin typeface="Arial"/>
                <a:ea typeface="Arial"/>
                <a:cs typeface="Arial"/>
              </a:rPr>
              <a:t>Provides you with the tools to secure your apps</a:t>
            </a:r>
          </a:p>
        </p:txBody>
      </p:sp>
    </p:spTree>
    <p:extLst>
      <p:ext uri="{BB962C8B-B14F-4D97-AF65-F5344CB8AC3E}">
        <p14:creationId xmlns:p14="http://schemas.microsoft.com/office/powerpoint/2010/main" val="2803629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 name="Shape 628"/>
          <p:cNvSpPr>
            <a:spLocks noGrp="1" noRot="1" noChangeAspect="1"/>
          </p:cNvSpPr>
          <p:nvPr>
            <p:ph type="sldImg"/>
          </p:nvPr>
        </p:nvSpPr>
        <p:spPr>
          <a:prstGeom prst="rect">
            <a:avLst/>
          </a:prstGeom>
        </p:spPr>
        <p:txBody>
          <a:bodyPr/>
          <a:lstStyle/>
          <a:p>
            <a:pPr lvl="0"/>
            <a:endParaRPr/>
          </a:p>
        </p:txBody>
      </p:sp>
      <p:sp>
        <p:nvSpPr>
          <p:cNvPr id="629" name="Shape 629"/>
          <p:cNvSpPr>
            <a:spLocks noGrp="1"/>
          </p:cNvSpPr>
          <p:nvPr>
            <p:ph type="body" sz="quarter" idx="1"/>
          </p:nvPr>
        </p:nvSpPr>
        <p:spPr>
          <a:prstGeom prst="rect">
            <a:avLst/>
          </a:prstGeom>
        </p:spPr>
        <p:txBody>
          <a:bodyPr/>
          <a:lstStyle/>
          <a:p>
            <a:pPr lvl="0">
              <a:defRPr sz="1800"/>
            </a:pPr>
            <a:endParaRPr sz="1600" dirty="0"/>
          </a:p>
        </p:txBody>
      </p:sp>
    </p:spTree>
    <p:extLst>
      <p:ext uri="{BB962C8B-B14F-4D97-AF65-F5344CB8AC3E}">
        <p14:creationId xmlns:p14="http://schemas.microsoft.com/office/powerpoint/2010/main" val="25169750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 name="Shape 628"/>
          <p:cNvSpPr>
            <a:spLocks noGrp="1" noRot="1" noChangeAspect="1"/>
          </p:cNvSpPr>
          <p:nvPr>
            <p:ph type="sldImg"/>
          </p:nvPr>
        </p:nvSpPr>
        <p:spPr>
          <a:prstGeom prst="rect">
            <a:avLst/>
          </a:prstGeom>
        </p:spPr>
        <p:txBody>
          <a:bodyPr/>
          <a:lstStyle/>
          <a:p>
            <a:pPr lvl="0"/>
            <a:endParaRPr/>
          </a:p>
        </p:txBody>
      </p:sp>
      <p:sp>
        <p:nvSpPr>
          <p:cNvPr id="629" name="Shape 629"/>
          <p:cNvSpPr>
            <a:spLocks noGrp="1"/>
          </p:cNvSpPr>
          <p:nvPr>
            <p:ph type="body" sz="quarter" idx="1"/>
          </p:nvPr>
        </p:nvSpPr>
        <p:spPr>
          <a:prstGeom prst="rect">
            <a:avLst/>
          </a:prstGeom>
        </p:spPr>
        <p:txBody>
          <a:bodyPr/>
          <a:lstStyle/>
          <a:p>
            <a:pPr lvl="0">
              <a:defRPr sz="1800"/>
            </a:pPr>
            <a:endParaRPr sz="1600" dirty="0"/>
          </a:p>
        </p:txBody>
      </p:sp>
    </p:spTree>
    <p:extLst>
      <p:ext uri="{BB962C8B-B14F-4D97-AF65-F5344CB8AC3E}">
        <p14:creationId xmlns:p14="http://schemas.microsoft.com/office/powerpoint/2010/main" val="3211583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14" name="Shape 14"/>
          <p:cNvSpPr>
            <a:spLocks noGrp="1"/>
          </p:cNvSpPr>
          <p:nvPr>
            <p:ph type="title"/>
          </p:nvPr>
        </p:nvSpPr>
        <p:spPr>
          <a:xfrm>
            <a:off x="1270000" y="6718300"/>
            <a:ext cx="10464800" cy="1422400"/>
          </a:xfrm>
          <a:prstGeom prst="rect">
            <a:avLst/>
          </a:prstGeom>
        </p:spPr>
        <p:txBody>
          <a:bodyPr lIns="0" tIns="0" rIns="0" bIns="0" anchor="b">
            <a:normAutofit/>
          </a:bodyPr>
          <a:lstStyle>
            <a:lvl1pPr algn="ctr" defTabSz="584200">
              <a:lnSpc>
                <a:spcPct val="100000"/>
              </a:lnSpc>
              <a:defRPr sz="8000">
                <a:solidFill>
                  <a:srgbClr val="000000"/>
                </a:solidFill>
                <a:latin typeface="+mn-lt"/>
                <a:ea typeface="+mn-ea"/>
                <a:cs typeface="+mn-cs"/>
                <a:sym typeface="Helvetica Light"/>
              </a:defRPr>
            </a:lvl1pPr>
          </a:lstStyle>
          <a:p>
            <a:pPr lvl="0">
              <a:defRPr sz="1800"/>
            </a:pPr>
            <a:r>
              <a:rPr sz="8000"/>
              <a:t>Title Text</a:t>
            </a:r>
          </a:p>
        </p:txBody>
      </p:sp>
      <p:sp>
        <p:nvSpPr>
          <p:cNvPr id="15" name="Shape 15"/>
          <p:cNvSpPr>
            <a:spLocks noGrp="1"/>
          </p:cNvSpPr>
          <p:nvPr>
            <p:ph type="body" idx="1"/>
          </p:nvPr>
        </p:nvSpPr>
        <p:spPr>
          <a:xfrm>
            <a:off x="1270000" y="8191500"/>
            <a:ext cx="10464800" cy="1130300"/>
          </a:xfrm>
          <a:prstGeom prst="rect">
            <a:avLst/>
          </a:prstGeom>
        </p:spPr>
        <p:txBody>
          <a:bodyPr lIns="0" tIns="0" rIns="0" bIns="0">
            <a:normAutofit/>
          </a:bodyPr>
          <a:lstStyle>
            <a:lvl1pPr marL="0" indent="0" algn="ctr" defTabSz="584200">
              <a:spcBef>
                <a:spcPts val="0"/>
              </a:spcBef>
              <a:buSzTx/>
              <a:buNone/>
              <a:defRPr sz="3200">
                <a:latin typeface="+mn-lt"/>
                <a:ea typeface="+mn-ea"/>
                <a:cs typeface="+mn-cs"/>
                <a:sym typeface="Helvetica Light"/>
              </a:defRPr>
            </a:lvl1pPr>
            <a:lvl2pPr marL="0" indent="228600" algn="ctr" defTabSz="584200">
              <a:spcBef>
                <a:spcPts val="0"/>
              </a:spcBef>
              <a:buSzTx/>
              <a:buNone/>
              <a:defRPr sz="3200">
                <a:latin typeface="+mn-lt"/>
                <a:ea typeface="+mn-ea"/>
                <a:cs typeface="+mn-cs"/>
                <a:sym typeface="Helvetica Light"/>
              </a:defRPr>
            </a:lvl2pPr>
            <a:lvl3pPr marL="0" indent="457200" algn="ctr" defTabSz="584200">
              <a:spcBef>
                <a:spcPts val="0"/>
              </a:spcBef>
              <a:buSzTx/>
              <a:buNone/>
              <a:defRPr sz="3200">
                <a:latin typeface="+mn-lt"/>
                <a:ea typeface="+mn-ea"/>
                <a:cs typeface="+mn-cs"/>
                <a:sym typeface="Helvetica Light"/>
              </a:defRPr>
            </a:lvl3pPr>
            <a:lvl4pPr marL="0" indent="685800" algn="ctr" defTabSz="584200">
              <a:spcBef>
                <a:spcPts val="0"/>
              </a:spcBef>
              <a:buSzTx/>
              <a:buNone/>
              <a:defRPr sz="3200">
                <a:latin typeface="+mn-lt"/>
                <a:ea typeface="+mn-ea"/>
                <a:cs typeface="+mn-cs"/>
                <a:sym typeface="Helvetica Light"/>
              </a:defRPr>
            </a:lvl4pPr>
            <a:lvl5pPr marL="0" indent="914400" algn="ctr" defTabSz="584200">
              <a:spcBef>
                <a:spcPts val="0"/>
              </a:spcBef>
              <a:buSzTx/>
              <a:buNone/>
              <a:defRPr sz="3200">
                <a:latin typeface="+mn-lt"/>
                <a:ea typeface="+mn-ea"/>
                <a:cs typeface="+mn-cs"/>
                <a:sym typeface="Helvetica Light"/>
              </a:defRPr>
            </a:lvl5p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48" name="Shape 48"/>
          <p:cNvSpPr/>
          <p:nvPr/>
        </p:nvSpPr>
        <p:spPr>
          <a:xfrm>
            <a:off x="390595" y="782997"/>
            <a:ext cx="12223610" cy="1"/>
          </a:xfrm>
          <a:prstGeom prst="line">
            <a:avLst/>
          </a:prstGeom>
          <a:ln w="12700">
            <a:solidFill/>
            <a:round/>
          </a:ln>
        </p:spPr>
        <p:txBody>
          <a:bodyPr lIns="0" tIns="0" rIns="0" bIns="0" anchor="ctr"/>
          <a:lstStyle/>
          <a:p>
            <a:pPr lvl="0" algn="l" defTabSz="457200">
              <a:defRPr sz="1200">
                <a:latin typeface="Helvetica"/>
                <a:ea typeface="Helvetica"/>
                <a:cs typeface="Helvetica"/>
                <a:sym typeface="Helvetica"/>
              </a:defRPr>
            </a:pPr>
            <a:endParaRPr/>
          </a:p>
        </p:txBody>
      </p:sp>
      <p:sp>
        <p:nvSpPr>
          <p:cNvPr id="49" name="Shape 49"/>
          <p:cNvSpPr/>
          <p:nvPr/>
        </p:nvSpPr>
        <p:spPr>
          <a:xfrm>
            <a:off x="10794435" y="9297528"/>
            <a:ext cx="1950721" cy="296054"/>
          </a:xfrm>
          <a:prstGeom prst="rect">
            <a:avLst/>
          </a:prstGeom>
          <a:ln w="12700">
            <a:miter lim="400000"/>
          </a:ln>
          <a:extLst>
            <a:ext uri="{C572A759-6A51-4108-AA02-DFA0A04FC94B}">
              <ma14:wrappingTextBoxFlag xmlns:ma14="http://schemas.microsoft.com/office/mac/drawingml/2011/main" xmlns="" val="1"/>
            </a:ext>
          </a:extLst>
        </p:spPr>
        <p:txBody>
          <a:bodyPr lIns="65476" tIns="65476" rIns="65476" bIns="65476">
            <a:spAutoFit/>
          </a:bodyPr>
          <a:lstStyle>
            <a:lvl1pPr algn="r" defTabSz="457200">
              <a:defRPr sz="1100">
                <a:latin typeface="Helvetica"/>
                <a:ea typeface="Helvetica"/>
                <a:cs typeface="Helvetica"/>
                <a:sym typeface="Helvetica"/>
              </a:defRPr>
            </a:lvl1pPr>
          </a:lstStyle>
          <a:p>
            <a:pPr lvl="0">
              <a:defRPr sz="1800"/>
            </a:pPr>
            <a:r>
              <a:rPr sz="1100"/>
              <a:t>© 2015 IBM Corporation</a:t>
            </a:r>
          </a:p>
        </p:txBody>
      </p:sp>
      <p:pic>
        <p:nvPicPr>
          <p:cNvPr id="50" name="R120_G137_B251-200.png"/>
          <p:cNvPicPr/>
          <p:nvPr/>
        </p:nvPicPr>
        <p:blipFill>
          <a:blip r:embed="rId2">
            <a:extLst/>
          </a:blip>
          <a:stretch>
            <a:fillRect/>
          </a:stretch>
        </p:blipFill>
        <p:spPr>
          <a:xfrm>
            <a:off x="11776568" y="322862"/>
            <a:ext cx="837637" cy="336409"/>
          </a:xfrm>
          <a:prstGeom prst="rect">
            <a:avLst/>
          </a:prstGeom>
          <a:ln w="12700">
            <a:miter lim="400000"/>
          </a:ln>
        </p:spPr>
      </p:pic>
      <p:sp>
        <p:nvSpPr>
          <p:cNvPr id="51" name="Shape 51"/>
          <p:cNvSpPr/>
          <p:nvPr/>
        </p:nvSpPr>
        <p:spPr>
          <a:xfrm>
            <a:off x="295768" y="381564"/>
            <a:ext cx="5091290" cy="371349"/>
          </a:xfrm>
          <a:prstGeom prst="rect">
            <a:avLst/>
          </a:prstGeom>
          <a:ln w="12700">
            <a:miter lim="400000"/>
          </a:ln>
          <a:extLst>
            <a:ext uri="{C572A759-6A51-4108-AA02-DFA0A04FC94B}">
              <ma14:wrappingTextBoxFlag xmlns:ma14="http://schemas.microsoft.com/office/mac/drawingml/2011/main" xmlns="" val="1"/>
            </a:ext>
          </a:extLst>
        </p:spPr>
        <p:txBody>
          <a:bodyPr lIns="65023" tIns="65023" rIns="65023" bIns="65023">
            <a:spAutoFit/>
          </a:bodyPr>
          <a:lstStyle/>
          <a:p>
            <a:pPr lvl="0" algn="l" defTabSz="457200">
              <a:lnSpc>
                <a:spcPct val="90000"/>
              </a:lnSpc>
              <a:defRPr sz="1800"/>
            </a:pPr>
            <a:r>
              <a:rPr sz="1600">
                <a:latin typeface="Helvetica"/>
                <a:ea typeface="Helvetica"/>
                <a:cs typeface="Helvetica"/>
                <a:sym typeface="Helvetica"/>
              </a:rPr>
              <a:t>IBM Cloud Platform Services | </a:t>
            </a:r>
            <a:r>
              <a:rPr sz="1600" b="1">
                <a:latin typeface="Helvetica"/>
                <a:ea typeface="Helvetica"/>
                <a:cs typeface="Helvetica"/>
                <a:sym typeface="Helvetica"/>
              </a:rPr>
              <a:t>Bluemix</a:t>
            </a:r>
          </a:p>
        </p:txBody>
      </p:sp>
      <p:sp>
        <p:nvSpPr>
          <p:cNvPr id="52" name="Shape 52"/>
          <p:cNvSpPr>
            <a:spLocks noGrp="1"/>
          </p:cNvSpPr>
          <p:nvPr>
            <p:ph type="title"/>
          </p:nvPr>
        </p:nvSpPr>
        <p:spPr>
          <a:prstGeom prst="rect">
            <a:avLst/>
          </a:prstGeom>
        </p:spPr>
        <p:txBody>
          <a:bodyPr/>
          <a:lstStyle>
            <a:lvl1pPr>
              <a:defRPr>
                <a:solidFill>
                  <a:srgbClr val="000000"/>
                </a:solidFill>
              </a:defRPr>
            </a:lvl1pPr>
          </a:lstStyle>
          <a:p>
            <a:pPr lvl="0">
              <a:defRPr sz="1800"/>
            </a:pPr>
            <a:r>
              <a:rPr sz="3000"/>
              <a:t>Title Text</a:t>
            </a:r>
          </a:p>
        </p:txBody>
      </p:sp>
      <p:sp>
        <p:nvSpPr>
          <p:cNvPr id="53" name="Shape 53"/>
          <p:cNvSpPr>
            <a:spLocks noGrp="1"/>
          </p:cNvSpPr>
          <p:nvPr>
            <p:ph type="body" idx="1"/>
          </p:nvPr>
        </p:nvSpPr>
        <p:spPr>
          <a:prstGeom prst="rect">
            <a:avLst/>
          </a:prstGeom>
        </p:spPr>
        <p:txBody>
          <a:bodyPr/>
          <a:lstStyle>
            <a:lvl2pPr>
              <a:buChar char="–"/>
            </a:lvl2pPr>
            <a:lvl3pPr>
              <a:buChar char="•"/>
            </a:lvl3pPr>
            <a:lvl4pPr>
              <a:buChar char="–"/>
            </a:lvl4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
        <p:nvSpPr>
          <p:cNvPr id="54" name="Shape 54"/>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77" name="Shape 77"/>
          <p:cNvSpPr>
            <a:spLocks noGrp="1"/>
          </p:cNvSpPr>
          <p:nvPr>
            <p:ph type="title"/>
          </p:nvPr>
        </p:nvSpPr>
        <p:spPr>
          <a:xfrm>
            <a:off x="952500" y="444500"/>
            <a:ext cx="11099800" cy="2159000"/>
          </a:xfrm>
          <a:prstGeom prst="rect">
            <a:avLst/>
          </a:prstGeom>
        </p:spPr>
        <p:txBody>
          <a:bodyPr lIns="0" tIns="0" rIns="0" bIns="0" anchor="ctr">
            <a:normAutofit/>
          </a:bodyPr>
          <a:lstStyle>
            <a:lvl1pPr defTabSz="584200">
              <a:lnSpc>
                <a:spcPct val="100000"/>
              </a:lnSpc>
              <a:defRPr sz="4000" b="1">
                <a:solidFill>
                  <a:srgbClr val="000000"/>
                </a:solidFill>
                <a:latin typeface="Helvetica Neue"/>
                <a:ea typeface="Helvetica Neue"/>
                <a:cs typeface="Helvetica Neue"/>
                <a:sym typeface="Helvetica Neue"/>
              </a:defRPr>
            </a:lvl1pPr>
          </a:lstStyle>
          <a:p>
            <a:pPr lvl="0">
              <a:defRPr sz="1800" b="0"/>
            </a:pPr>
            <a:r>
              <a:rPr sz="4000" b="1"/>
              <a:t>Title Text</a:t>
            </a:r>
          </a:p>
        </p:txBody>
      </p:sp>
      <p:sp>
        <p:nvSpPr>
          <p:cNvPr id="78" name="Shape 78"/>
          <p:cNvSpPr>
            <a:spLocks noGrp="1"/>
          </p:cNvSpPr>
          <p:nvPr>
            <p:ph type="body" idx="1"/>
          </p:nvPr>
        </p:nvSpPr>
        <p:spPr>
          <a:xfrm>
            <a:off x="952500" y="2603500"/>
            <a:ext cx="11099800" cy="6286500"/>
          </a:xfrm>
          <a:prstGeom prst="rect">
            <a:avLst/>
          </a:prstGeom>
        </p:spPr>
        <p:txBody>
          <a:bodyPr lIns="0" tIns="0" rIns="0" bIns="0" anchor="ctr">
            <a:normAutofit/>
          </a:bodyPr>
          <a:lstStyle>
            <a:lvl1pPr marL="444500" indent="-444500" defTabSz="584200">
              <a:spcBef>
                <a:spcPts val="4200"/>
              </a:spcBef>
              <a:buSzPct val="75000"/>
              <a:buChar char="•"/>
              <a:defRPr sz="3600">
                <a:latin typeface="+mn-lt"/>
                <a:ea typeface="+mn-ea"/>
                <a:cs typeface="+mn-cs"/>
                <a:sym typeface="Helvetica Light"/>
              </a:defRPr>
            </a:lvl1pPr>
            <a:lvl2pPr marL="889000" indent="-444500" defTabSz="584200">
              <a:spcBef>
                <a:spcPts val="4200"/>
              </a:spcBef>
              <a:buSzPct val="75000"/>
              <a:buChar char="•"/>
              <a:defRPr sz="3600">
                <a:latin typeface="+mn-lt"/>
                <a:ea typeface="+mn-ea"/>
                <a:cs typeface="+mn-cs"/>
                <a:sym typeface="Helvetica Light"/>
              </a:defRPr>
            </a:lvl2pPr>
            <a:lvl3pPr marL="1333500" indent="-444500" defTabSz="584200">
              <a:spcBef>
                <a:spcPts val="4200"/>
              </a:spcBef>
              <a:buSzPct val="75000"/>
              <a:buChar char="•"/>
              <a:defRPr sz="3600">
                <a:latin typeface="+mn-lt"/>
                <a:ea typeface="+mn-ea"/>
                <a:cs typeface="+mn-cs"/>
                <a:sym typeface="Helvetica Light"/>
              </a:defRPr>
            </a:lvl3pPr>
            <a:lvl4pPr marL="1778000" indent="-444500" defTabSz="584200">
              <a:spcBef>
                <a:spcPts val="4200"/>
              </a:spcBef>
              <a:buSzPct val="75000"/>
              <a:buChar char="•"/>
              <a:defRPr sz="3600">
                <a:latin typeface="+mn-lt"/>
                <a:ea typeface="+mn-ea"/>
                <a:cs typeface="+mn-cs"/>
                <a:sym typeface="Helvetica Light"/>
              </a:defRPr>
            </a:lvl4pPr>
            <a:lvl5pPr marL="2222500" indent="-444500" defTabSz="584200">
              <a:spcBef>
                <a:spcPts val="4200"/>
              </a:spcBef>
              <a:buSzPct val="75000"/>
              <a:buChar char="•"/>
              <a:defRPr sz="3600">
                <a:latin typeface="+mn-lt"/>
                <a:ea typeface="+mn-ea"/>
                <a:cs typeface="+mn-cs"/>
                <a:sym typeface="Helvetica Light"/>
              </a:defRPr>
            </a:lvl5pPr>
          </a:lstStyle>
          <a:p>
            <a:pPr lvl="0">
              <a:defRPr sz="1800"/>
            </a:pPr>
            <a:r>
              <a:rPr sz="3600"/>
              <a:t>Body Level One</a:t>
            </a:r>
          </a:p>
          <a:p>
            <a:pPr lvl="1">
              <a:defRPr sz="1800"/>
            </a:pPr>
            <a:r>
              <a:rPr sz="3600"/>
              <a:t>Body Level Two</a:t>
            </a:r>
          </a:p>
          <a:p>
            <a:pPr lvl="2">
              <a:defRPr sz="1800"/>
            </a:pPr>
            <a:r>
              <a:rPr sz="3600"/>
              <a:t>Body Level Three</a:t>
            </a:r>
          </a:p>
          <a:p>
            <a:pPr lvl="3">
              <a:defRPr sz="1800"/>
            </a:pPr>
            <a:r>
              <a:rPr sz="3600"/>
              <a:t>Body Level Four</a:t>
            </a:r>
          </a:p>
          <a:p>
            <a:pPr lvl="4">
              <a:defRPr sz="1800"/>
            </a:pPr>
            <a:r>
              <a:rPr sz="3600"/>
              <a:t>Body Level Five</a:t>
            </a:r>
          </a:p>
        </p:txBody>
      </p:sp>
      <p:sp>
        <p:nvSpPr>
          <p:cNvPr id="79" name="Shape 79"/>
          <p:cNvSpPr>
            <a:spLocks noGrp="1"/>
          </p:cNvSpPr>
          <p:nvPr>
            <p:ph type="sldNum" sz="quarter" idx="2"/>
          </p:nvPr>
        </p:nvSpPr>
        <p:spPr>
          <a:xfrm>
            <a:off x="144173" y="9403852"/>
            <a:ext cx="182170" cy="177801"/>
          </a:xfrm>
          <a:prstGeom prst="rect">
            <a:avLst/>
          </a:prstGeom>
        </p:spPr>
        <p:txBody>
          <a:bodyPr wrap="none" lIns="0" tIns="0" rIns="0" bIns="0"/>
          <a:lstStyle>
            <a:lvl1pPr algn="ctr" defTabSz="584200">
              <a:defRPr sz="1200">
                <a:solidFill>
                  <a:srgbClr val="5F6E75"/>
                </a:solidFill>
                <a:latin typeface="+mn-lt"/>
                <a:ea typeface="+mn-ea"/>
                <a:cs typeface="+mn-cs"/>
                <a:sym typeface="Helvetica Light"/>
              </a:defRPr>
            </a:lvl1pPr>
          </a:lstStyle>
          <a:p>
            <a:pPr lvl="0"/>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81" name="Shape 81"/>
          <p:cNvSpPr>
            <a:spLocks noGrp="1"/>
          </p:cNvSpPr>
          <p:nvPr>
            <p:ph type="title"/>
          </p:nvPr>
        </p:nvSpPr>
        <p:spPr>
          <a:xfrm>
            <a:off x="1270000" y="3225800"/>
            <a:ext cx="10464800" cy="3302000"/>
          </a:xfrm>
          <a:prstGeom prst="rect">
            <a:avLst/>
          </a:prstGeom>
        </p:spPr>
        <p:txBody>
          <a:bodyPr lIns="0" tIns="0" rIns="0" bIns="0" anchor="ctr">
            <a:normAutofit/>
          </a:bodyPr>
          <a:lstStyle>
            <a:lvl1pPr defTabSz="584200">
              <a:lnSpc>
                <a:spcPct val="100000"/>
              </a:lnSpc>
              <a:defRPr sz="4000" b="1">
                <a:solidFill>
                  <a:srgbClr val="000000"/>
                </a:solidFill>
              </a:defRPr>
            </a:lvl1pPr>
          </a:lstStyle>
          <a:p>
            <a:pPr lvl="0">
              <a:defRPr sz="1800" b="0"/>
            </a:pPr>
            <a:r>
              <a:rPr sz="4000" b="1"/>
              <a:t>Title Text</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83" name="Shape 83"/>
          <p:cNvSpPr/>
          <p:nvPr/>
        </p:nvSpPr>
        <p:spPr>
          <a:xfrm>
            <a:off x="390595" y="782997"/>
            <a:ext cx="12223610" cy="1"/>
          </a:xfrm>
          <a:prstGeom prst="line">
            <a:avLst/>
          </a:prstGeom>
          <a:ln w="12700">
            <a:solidFill/>
            <a:round/>
          </a:ln>
        </p:spPr>
        <p:txBody>
          <a:bodyPr lIns="0" tIns="0" rIns="0" bIns="0" anchor="ctr"/>
          <a:lstStyle/>
          <a:p>
            <a:pPr lvl="0" algn="l" defTabSz="457200">
              <a:defRPr sz="1200">
                <a:latin typeface="Helvetica"/>
                <a:ea typeface="Helvetica"/>
                <a:cs typeface="Helvetica"/>
                <a:sym typeface="Helvetica"/>
              </a:defRPr>
            </a:pPr>
            <a:endParaRPr/>
          </a:p>
        </p:txBody>
      </p:sp>
      <p:sp>
        <p:nvSpPr>
          <p:cNvPr id="84" name="Shape 84"/>
          <p:cNvSpPr/>
          <p:nvPr/>
        </p:nvSpPr>
        <p:spPr>
          <a:xfrm>
            <a:off x="10794435" y="9297528"/>
            <a:ext cx="1950721" cy="296054"/>
          </a:xfrm>
          <a:prstGeom prst="rect">
            <a:avLst/>
          </a:prstGeom>
          <a:ln w="12700">
            <a:miter lim="400000"/>
          </a:ln>
          <a:extLst>
            <a:ext uri="{C572A759-6A51-4108-AA02-DFA0A04FC94B}">
              <ma14:wrappingTextBoxFlag xmlns:ma14="http://schemas.microsoft.com/office/mac/drawingml/2011/main" xmlns="" val="1"/>
            </a:ext>
          </a:extLst>
        </p:spPr>
        <p:txBody>
          <a:bodyPr lIns="65476" tIns="65476" rIns="65476" bIns="65476">
            <a:spAutoFit/>
          </a:bodyPr>
          <a:lstStyle>
            <a:lvl1pPr algn="r" defTabSz="457200">
              <a:defRPr sz="1100">
                <a:latin typeface="Helvetica"/>
                <a:ea typeface="Helvetica"/>
                <a:cs typeface="Helvetica"/>
                <a:sym typeface="Helvetica"/>
              </a:defRPr>
            </a:lvl1pPr>
          </a:lstStyle>
          <a:p>
            <a:pPr lvl="0">
              <a:defRPr sz="1800"/>
            </a:pPr>
            <a:r>
              <a:rPr sz="1100"/>
              <a:t>© 2015 IBM Corporation</a:t>
            </a:r>
          </a:p>
        </p:txBody>
      </p:sp>
      <p:pic>
        <p:nvPicPr>
          <p:cNvPr id="85" name="R120_G137_B251-200.png"/>
          <p:cNvPicPr/>
          <p:nvPr/>
        </p:nvPicPr>
        <p:blipFill>
          <a:blip r:embed="rId2">
            <a:extLst/>
          </a:blip>
          <a:stretch>
            <a:fillRect/>
          </a:stretch>
        </p:blipFill>
        <p:spPr>
          <a:xfrm>
            <a:off x="11776568" y="322862"/>
            <a:ext cx="837637" cy="336409"/>
          </a:xfrm>
          <a:prstGeom prst="rect">
            <a:avLst/>
          </a:prstGeom>
          <a:ln w="12700">
            <a:miter lim="400000"/>
          </a:ln>
        </p:spPr>
      </p:pic>
      <p:sp>
        <p:nvSpPr>
          <p:cNvPr id="86" name="Shape 86"/>
          <p:cNvSpPr/>
          <p:nvPr/>
        </p:nvSpPr>
        <p:spPr>
          <a:xfrm>
            <a:off x="295768" y="381564"/>
            <a:ext cx="5091290" cy="371349"/>
          </a:xfrm>
          <a:prstGeom prst="rect">
            <a:avLst/>
          </a:prstGeom>
          <a:ln w="12700">
            <a:miter lim="400000"/>
          </a:ln>
          <a:extLst>
            <a:ext uri="{C572A759-6A51-4108-AA02-DFA0A04FC94B}">
              <ma14:wrappingTextBoxFlag xmlns:ma14="http://schemas.microsoft.com/office/mac/drawingml/2011/main" xmlns="" val="1"/>
            </a:ext>
          </a:extLst>
        </p:spPr>
        <p:txBody>
          <a:bodyPr lIns="65023" tIns="65023" rIns="65023" bIns="65023">
            <a:spAutoFit/>
          </a:bodyPr>
          <a:lstStyle/>
          <a:p>
            <a:pPr lvl="0" algn="l" defTabSz="457200">
              <a:lnSpc>
                <a:spcPct val="90000"/>
              </a:lnSpc>
              <a:defRPr sz="1800"/>
            </a:pPr>
            <a:r>
              <a:rPr sz="1600">
                <a:latin typeface="Helvetica"/>
                <a:ea typeface="Helvetica"/>
                <a:cs typeface="Helvetica"/>
                <a:sym typeface="Helvetica"/>
              </a:rPr>
              <a:t>IBM Cloud Platform Services | </a:t>
            </a:r>
            <a:r>
              <a:rPr sz="1600" b="1">
                <a:latin typeface="Helvetica"/>
                <a:ea typeface="Helvetica"/>
                <a:cs typeface="Helvetica"/>
                <a:sym typeface="Helvetica"/>
              </a:rPr>
              <a:t>Bluemix</a:t>
            </a:r>
          </a:p>
        </p:txBody>
      </p:sp>
      <p:sp>
        <p:nvSpPr>
          <p:cNvPr id="87" name="Shape 87"/>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BLUE 2 - Title slide logos ">
    <p:spTree>
      <p:nvGrpSpPr>
        <p:cNvPr id="1" name=""/>
        <p:cNvGrpSpPr/>
        <p:nvPr/>
      </p:nvGrpSpPr>
      <p:grpSpPr>
        <a:xfrm>
          <a:off x="0" y="0"/>
          <a:ext cx="0" cy="0"/>
          <a:chOff x="0" y="0"/>
          <a:chExt cx="0" cy="0"/>
        </a:xfrm>
      </p:grpSpPr>
      <p:pic>
        <p:nvPicPr>
          <p:cNvPr id="5" name="Picture 8" descr="cover-wallpaper.jpg"/>
          <p:cNvPicPr>
            <a:picLocks noChangeAspect="1"/>
          </p:cNvPicPr>
          <p:nvPr userDrawn="1"/>
        </p:nvPicPr>
        <p:blipFill>
          <a:blip r:embed="rId2" cstate="print"/>
          <a:srcRect b="13901"/>
          <a:stretch>
            <a:fillRect/>
          </a:stretch>
        </p:blipFill>
        <p:spPr bwMode="auto">
          <a:xfrm>
            <a:off x="0" y="0"/>
            <a:ext cx="13004800" cy="5201920"/>
          </a:xfrm>
          <a:prstGeom prst="rect">
            <a:avLst/>
          </a:prstGeom>
          <a:noFill/>
          <a:ln w="9525">
            <a:noFill/>
            <a:miter lim="800000"/>
            <a:headEnd/>
            <a:tailEnd/>
          </a:ln>
        </p:spPr>
      </p:pic>
      <p:sp>
        <p:nvSpPr>
          <p:cNvPr id="7" name="Rectangle 6"/>
          <p:cNvSpPr/>
          <p:nvPr userDrawn="1"/>
        </p:nvSpPr>
        <p:spPr>
          <a:xfrm>
            <a:off x="0" y="1"/>
            <a:ext cx="13004800" cy="5201920"/>
          </a:xfrm>
          <a:prstGeom prst="rect">
            <a:avLst/>
          </a:prstGeom>
          <a:gradFill>
            <a:gsLst>
              <a:gs pos="0">
                <a:schemeClr val="bg1">
                  <a:alpha val="0"/>
                </a:schemeClr>
              </a:gs>
              <a:gs pos="100000">
                <a:schemeClr val="bg1"/>
              </a:gs>
              <a:gs pos="77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120"/>
          </a:p>
        </p:txBody>
      </p:sp>
      <p:pic>
        <p:nvPicPr>
          <p:cNvPr id="10" name="Picture 46" descr="blue-tri-color-logo"/>
          <p:cNvPicPr>
            <a:picLocks noChangeAspect="1" noChangeArrowheads="1"/>
          </p:cNvPicPr>
          <p:nvPr userDrawn="1"/>
        </p:nvPicPr>
        <p:blipFill>
          <a:blip r:embed="rId3" cstate="print"/>
          <a:srcRect/>
          <a:stretch>
            <a:fillRect/>
          </a:stretch>
        </p:blipFill>
        <p:spPr bwMode="auto">
          <a:xfrm>
            <a:off x="11586916" y="9130453"/>
            <a:ext cx="896338" cy="363503"/>
          </a:xfrm>
          <a:prstGeom prst="rect">
            <a:avLst/>
          </a:prstGeom>
          <a:noFill/>
          <a:ln w="9525">
            <a:noFill/>
            <a:miter lim="800000"/>
            <a:headEnd/>
            <a:tailEnd/>
          </a:ln>
        </p:spPr>
      </p:pic>
      <p:sp>
        <p:nvSpPr>
          <p:cNvPr id="6" name="Text Placeholder 5"/>
          <p:cNvSpPr>
            <a:spLocks noGrp="1"/>
          </p:cNvSpPr>
          <p:nvPr>
            <p:ph type="body" sz="quarter" idx="10"/>
          </p:nvPr>
        </p:nvSpPr>
        <p:spPr>
          <a:xfrm>
            <a:off x="481177" y="5210403"/>
            <a:ext cx="12004334" cy="481178"/>
          </a:xfrm>
        </p:spPr>
        <p:txBody>
          <a:bodyPr/>
          <a:lstStyle>
            <a:lvl1pPr marL="0" indent="0">
              <a:spcBef>
                <a:spcPts val="1877"/>
              </a:spcBef>
              <a:buNone/>
              <a:defRPr sz="3129">
                <a:solidFill>
                  <a:schemeClr val="tx1"/>
                </a:solidFill>
              </a:defRPr>
            </a:lvl1pPr>
            <a:lvl5pPr>
              <a:buNone/>
              <a:defRPr/>
            </a:lvl5pPr>
          </a:lstStyle>
          <a:p>
            <a:pPr lvl="0"/>
            <a:r>
              <a:rPr lang="en-US" dirty="0" smtClean="0"/>
              <a:t>Click to edit Master text styles</a:t>
            </a:r>
          </a:p>
        </p:txBody>
      </p:sp>
      <p:sp>
        <p:nvSpPr>
          <p:cNvPr id="8" name="Text Placeholder 7"/>
          <p:cNvSpPr>
            <a:spLocks noGrp="1"/>
          </p:cNvSpPr>
          <p:nvPr>
            <p:ph type="body" sz="quarter" idx="11"/>
          </p:nvPr>
        </p:nvSpPr>
        <p:spPr>
          <a:xfrm>
            <a:off x="520193" y="7347712"/>
            <a:ext cx="11965319" cy="520192"/>
          </a:xfrm>
        </p:spPr>
        <p:txBody>
          <a:bodyPr/>
          <a:lstStyle>
            <a:lvl1pPr marL="0" indent="0">
              <a:spcBef>
                <a:spcPts val="0"/>
              </a:spcBef>
              <a:buNone/>
              <a:defRPr sz="1707"/>
            </a:lvl1pPr>
          </a:lstStyle>
          <a:p>
            <a:pPr lvl="0"/>
            <a:r>
              <a:rPr lang="en-US" smtClean="0"/>
              <a:t>Click to edit Master text styles</a:t>
            </a:r>
          </a:p>
        </p:txBody>
      </p:sp>
      <p:sp>
        <p:nvSpPr>
          <p:cNvPr id="9" name="Title 8"/>
          <p:cNvSpPr>
            <a:spLocks noGrp="1"/>
          </p:cNvSpPr>
          <p:nvPr>
            <p:ph type="title"/>
          </p:nvPr>
        </p:nvSpPr>
        <p:spPr>
          <a:xfrm>
            <a:off x="455168" y="4232168"/>
            <a:ext cx="12041651" cy="962998"/>
          </a:xfrm>
          <a:prstGeom prst="rect">
            <a:avLst/>
          </a:prstGeom>
        </p:spPr>
        <p:txBody>
          <a:bodyPr lIns="0" tIns="0" rIns="0" bIns="0" anchor="b" anchorCtr="0"/>
          <a:lstStyle>
            <a:lvl1pPr>
              <a:defRPr sz="6827">
                <a:solidFill>
                  <a:schemeClr val="bg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668766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894080" y="9040144"/>
            <a:ext cx="2926080" cy="519289"/>
          </a:xfrm>
          <a:prstGeom prst="rect">
            <a:avLst/>
          </a:prstGeom>
        </p:spPr>
        <p:txBody>
          <a:bodyPr/>
          <a:lstStyle/>
          <a:p>
            <a:fld id="{E311117C-680B-400A-A63B-7250CE2BC6B4}" type="datetimeFigureOut">
              <a:rPr lang="zh-CN" altLang="en-US" smtClean="0"/>
              <a:t>2015/6/15</a:t>
            </a:fld>
            <a:endParaRPr lang="zh-CN" altLang="en-US"/>
          </a:p>
        </p:txBody>
      </p:sp>
      <p:sp>
        <p:nvSpPr>
          <p:cNvPr id="5" name="页脚占位符 4"/>
          <p:cNvSpPr>
            <a:spLocks noGrp="1"/>
          </p:cNvSpPr>
          <p:nvPr>
            <p:ph type="ftr" sz="quarter" idx="11"/>
          </p:nvPr>
        </p:nvSpPr>
        <p:spPr>
          <a:xfrm>
            <a:off x="4307840" y="9040144"/>
            <a:ext cx="4389120" cy="519289"/>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259644" y="9297528"/>
            <a:ext cx="521548" cy="301508"/>
          </a:xfrm>
        </p:spPr>
        <p:txBody>
          <a:bodyPr/>
          <a:lstStyle/>
          <a:p>
            <a:fld id="{81E6B5FB-9436-4BA5-8C61-36305B1DFB06}" type="slidenum">
              <a:rPr lang="zh-CN" altLang="en-US" smtClean="0"/>
              <a:t>‹#›</a:t>
            </a:fld>
            <a:endParaRPr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32"/>
            <a:ext cx="13004800" cy="9750736"/>
          </a:xfrm>
          <a:prstGeom prst="rect">
            <a:avLst/>
          </a:prstGeom>
        </p:spPr>
      </p:pic>
      <p:sp>
        <p:nvSpPr>
          <p:cNvPr id="8" name="标题 1"/>
          <p:cNvSpPr>
            <a:spLocks noGrp="1"/>
          </p:cNvSpPr>
          <p:nvPr>
            <p:ph type="title"/>
          </p:nvPr>
        </p:nvSpPr>
        <p:spPr>
          <a:xfrm>
            <a:off x="894080" y="519291"/>
            <a:ext cx="11216640" cy="1885245"/>
          </a:xfrm>
        </p:spPr>
        <p:txBody>
          <a:bodyPr/>
          <a:lstStyle/>
          <a:p>
            <a:r>
              <a:rPr lang="zh-CN" altLang="en-US" smtClean="0"/>
              <a:t>单击此处编辑母版标题样式</a:t>
            </a:r>
            <a:endParaRPr lang="zh-CN" altLang="en-US"/>
          </a:p>
        </p:txBody>
      </p:sp>
      <p:sp>
        <p:nvSpPr>
          <p:cNvPr id="9" name="内容占位符 2"/>
          <p:cNvSpPr>
            <a:spLocks noGrp="1"/>
          </p:cNvSpPr>
          <p:nvPr>
            <p:ph idx="1"/>
          </p:nvPr>
        </p:nvSpPr>
        <p:spPr>
          <a:xfrm>
            <a:off x="894080" y="2596444"/>
            <a:ext cx="11216640" cy="618857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025418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17" name="Shape 17"/>
          <p:cNvSpPr>
            <a:spLocks noGrp="1"/>
          </p:cNvSpPr>
          <p:nvPr>
            <p:ph type="title"/>
          </p:nvPr>
        </p:nvSpPr>
        <p:spPr>
          <a:xfrm>
            <a:off x="1270000" y="3225800"/>
            <a:ext cx="10464800" cy="3302000"/>
          </a:xfrm>
          <a:prstGeom prst="rect">
            <a:avLst/>
          </a:prstGeom>
        </p:spPr>
        <p:txBody>
          <a:bodyPr lIns="0" tIns="0" rIns="0" bIns="0" anchor="ctr">
            <a:normAutofit/>
          </a:bodyPr>
          <a:lstStyle>
            <a:lvl1pPr algn="ctr" defTabSz="584200">
              <a:lnSpc>
                <a:spcPct val="100000"/>
              </a:lnSpc>
              <a:defRPr sz="8000">
                <a:solidFill>
                  <a:srgbClr val="000000"/>
                </a:solidFill>
                <a:latin typeface="+mn-lt"/>
                <a:ea typeface="+mn-ea"/>
                <a:cs typeface="+mn-cs"/>
                <a:sym typeface="Helvetica Light"/>
              </a:defRPr>
            </a:lvl1pPr>
          </a:lstStyle>
          <a:p>
            <a:pPr lvl="0">
              <a:defRPr sz="1800"/>
            </a:pPr>
            <a:r>
              <a:rPr sz="8000"/>
              <a:t>Title Text</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19" name="Shape 19"/>
          <p:cNvSpPr>
            <a:spLocks noGrp="1"/>
          </p:cNvSpPr>
          <p:nvPr>
            <p:ph type="title"/>
          </p:nvPr>
        </p:nvSpPr>
        <p:spPr>
          <a:xfrm>
            <a:off x="952500" y="635000"/>
            <a:ext cx="5334000" cy="3987800"/>
          </a:xfrm>
          <a:prstGeom prst="rect">
            <a:avLst/>
          </a:prstGeom>
        </p:spPr>
        <p:txBody>
          <a:bodyPr lIns="0" tIns="0" rIns="0" bIns="0" anchor="b">
            <a:normAutofit/>
          </a:bodyPr>
          <a:lstStyle>
            <a:lvl1pPr algn="ctr" defTabSz="584200">
              <a:lnSpc>
                <a:spcPct val="100000"/>
              </a:lnSpc>
              <a:defRPr sz="6000">
                <a:solidFill>
                  <a:srgbClr val="000000"/>
                </a:solidFill>
                <a:latin typeface="+mn-lt"/>
                <a:ea typeface="+mn-ea"/>
                <a:cs typeface="+mn-cs"/>
                <a:sym typeface="Helvetica Light"/>
              </a:defRPr>
            </a:lvl1pPr>
          </a:lstStyle>
          <a:p>
            <a:pPr lvl="0">
              <a:defRPr sz="1800"/>
            </a:pPr>
            <a:r>
              <a:rPr sz="6000"/>
              <a:t>Title Text</a:t>
            </a:r>
          </a:p>
        </p:txBody>
      </p:sp>
      <p:sp>
        <p:nvSpPr>
          <p:cNvPr id="20" name="Shape 20"/>
          <p:cNvSpPr>
            <a:spLocks noGrp="1"/>
          </p:cNvSpPr>
          <p:nvPr>
            <p:ph type="body" idx="1"/>
          </p:nvPr>
        </p:nvSpPr>
        <p:spPr>
          <a:xfrm>
            <a:off x="952500" y="4762500"/>
            <a:ext cx="5334000" cy="4102100"/>
          </a:xfrm>
          <a:prstGeom prst="rect">
            <a:avLst/>
          </a:prstGeom>
        </p:spPr>
        <p:txBody>
          <a:bodyPr lIns="0" tIns="0" rIns="0" bIns="0">
            <a:normAutofit/>
          </a:bodyPr>
          <a:lstStyle>
            <a:lvl1pPr marL="0" indent="0" algn="ctr" defTabSz="584200">
              <a:spcBef>
                <a:spcPts val="0"/>
              </a:spcBef>
              <a:buSzTx/>
              <a:buNone/>
              <a:defRPr sz="3200">
                <a:latin typeface="+mn-lt"/>
                <a:ea typeface="+mn-ea"/>
                <a:cs typeface="+mn-cs"/>
                <a:sym typeface="Helvetica Light"/>
              </a:defRPr>
            </a:lvl1pPr>
            <a:lvl2pPr marL="0" indent="228600" algn="ctr" defTabSz="584200">
              <a:spcBef>
                <a:spcPts val="0"/>
              </a:spcBef>
              <a:buSzTx/>
              <a:buNone/>
              <a:defRPr sz="3200">
                <a:latin typeface="+mn-lt"/>
                <a:ea typeface="+mn-ea"/>
                <a:cs typeface="+mn-cs"/>
                <a:sym typeface="Helvetica Light"/>
              </a:defRPr>
            </a:lvl2pPr>
            <a:lvl3pPr marL="0" indent="457200" algn="ctr" defTabSz="584200">
              <a:spcBef>
                <a:spcPts val="0"/>
              </a:spcBef>
              <a:buSzTx/>
              <a:buNone/>
              <a:defRPr sz="3200">
                <a:latin typeface="+mn-lt"/>
                <a:ea typeface="+mn-ea"/>
                <a:cs typeface="+mn-cs"/>
                <a:sym typeface="Helvetica Light"/>
              </a:defRPr>
            </a:lvl3pPr>
            <a:lvl4pPr marL="0" indent="685800" algn="ctr" defTabSz="584200">
              <a:spcBef>
                <a:spcPts val="0"/>
              </a:spcBef>
              <a:buSzTx/>
              <a:buNone/>
              <a:defRPr sz="3200">
                <a:latin typeface="+mn-lt"/>
                <a:ea typeface="+mn-ea"/>
                <a:cs typeface="+mn-cs"/>
                <a:sym typeface="Helvetica Light"/>
              </a:defRPr>
            </a:lvl4pPr>
            <a:lvl5pPr marL="0" indent="914400" algn="ctr" defTabSz="584200">
              <a:spcBef>
                <a:spcPts val="0"/>
              </a:spcBef>
              <a:buSzTx/>
              <a:buNone/>
              <a:defRPr sz="3200">
                <a:latin typeface="+mn-lt"/>
                <a:ea typeface="+mn-ea"/>
                <a:cs typeface="+mn-cs"/>
                <a:sym typeface="Helvetica Light"/>
              </a:defRPr>
            </a:lvl5p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22" name="Shape 22"/>
          <p:cNvSpPr>
            <a:spLocks noGrp="1"/>
          </p:cNvSpPr>
          <p:nvPr>
            <p:ph type="title"/>
          </p:nvPr>
        </p:nvSpPr>
        <p:spPr>
          <a:xfrm>
            <a:off x="952500" y="444500"/>
            <a:ext cx="11099800" cy="2159000"/>
          </a:xfrm>
          <a:prstGeom prst="rect">
            <a:avLst/>
          </a:prstGeom>
        </p:spPr>
        <p:txBody>
          <a:bodyPr lIns="0" tIns="0" rIns="0" bIns="0" anchor="ctr">
            <a:normAutofit/>
          </a:bodyPr>
          <a:lstStyle>
            <a:lvl1pPr algn="ctr" defTabSz="584200">
              <a:lnSpc>
                <a:spcPct val="100000"/>
              </a:lnSpc>
              <a:defRPr sz="8000">
                <a:solidFill>
                  <a:srgbClr val="000000"/>
                </a:solidFill>
                <a:latin typeface="+mn-lt"/>
                <a:ea typeface="+mn-ea"/>
                <a:cs typeface="+mn-cs"/>
                <a:sym typeface="Helvetica Light"/>
              </a:defRPr>
            </a:lvl1pPr>
          </a:lstStyle>
          <a:p>
            <a:pPr lvl="0">
              <a:defRPr sz="1800"/>
            </a:pPr>
            <a:r>
              <a:rPr sz="8000"/>
              <a:t>Title Text</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24" name="Shape 24"/>
          <p:cNvSpPr>
            <a:spLocks noGrp="1"/>
          </p:cNvSpPr>
          <p:nvPr>
            <p:ph type="title"/>
          </p:nvPr>
        </p:nvSpPr>
        <p:spPr>
          <a:xfrm>
            <a:off x="952500" y="444500"/>
            <a:ext cx="11099800" cy="2159000"/>
          </a:xfrm>
          <a:prstGeom prst="rect">
            <a:avLst/>
          </a:prstGeom>
        </p:spPr>
        <p:txBody>
          <a:bodyPr lIns="0" tIns="0" rIns="0" bIns="0" anchor="ctr">
            <a:normAutofit/>
          </a:bodyPr>
          <a:lstStyle>
            <a:lvl1pPr algn="ctr" defTabSz="584200">
              <a:lnSpc>
                <a:spcPct val="100000"/>
              </a:lnSpc>
              <a:defRPr sz="8000">
                <a:solidFill>
                  <a:srgbClr val="000000"/>
                </a:solidFill>
                <a:latin typeface="+mn-lt"/>
                <a:ea typeface="+mn-ea"/>
                <a:cs typeface="+mn-cs"/>
                <a:sym typeface="Helvetica Light"/>
              </a:defRPr>
            </a:lvl1pPr>
          </a:lstStyle>
          <a:p>
            <a:pPr lvl="0">
              <a:defRPr sz="1800"/>
            </a:pPr>
            <a:r>
              <a:rPr sz="8000"/>
              <a:t>Title Text</a:t>
            </a:r>
          </a:p>
        </p:txBody>
      </p:sp>
      <p:sp>
        <p:nvSpPr>
          <p:cNvPr id="25" name="Shape 25"/>
          <p:cNvSpPr>
            <a:spLocks noGrp="1"/>
          </p:cNvSpPr>
          <p:nvPr>
            <p:ph type="body" idx="1"/>
          </p:nvPr>
        </p:nvSpPr>
        <p:spPr>
          <a:xfrm>
            <a:off x="952500" y="2603500"/>
            <a:ext cx="11099800" cy="6286500"/>
          </a:xfrm>
          <a:prstGeom prst="rect">
            <a:avLst/>
          </a:prstGeom>
        </p:spPr>
        <p:txBody>
          <a:bodyPr lIns="0" tIns="0" rIns="0" bIns="0" anchor="ctr">
            <a:normAutofit/>
          </a:bodyPr>
          <a:lstStyle>
            <a:lvl1pPr marL="444500" indent="-444500" defTabSz="584200">
              <a:spcBef>
                <a:spcPts val="4200"/>
              </a:spcBef>
              <a:buSzPct val="75000"/>
              <a:buChar char="•"/>
              <a:defRPr sz="3600">
                <a:latin typeface="+mn-lt"/>
                <a:ea typeface="+mn-ea"/>
                <a:cs typeface="+mn-cs"/>
                <a:sym typeface="Helvetica Light"/>
              </a:defRPr>
            </a:lvl1pPr>
            <a:lvl2pPr marL="889000" indent="-444500" defTabSz="584200">
              <a:spcBef>
                <a:spcPts val="4200"/>
              </a:spcBef>
              <a:buSzPct val="75000"/>
              <a:buChar char="•"/>
              <a:defRPr sz="3600">
                <a:latin typeface="+mn-lt"/>
                <a:ea typeface="+mn-ea"/>
                <a:cs typeface="+mn-cs"/>
                <a:sym typeface="Helvetica Light"/>
              </a:defRPr>
            </a:lvl2pPr>
            <a:lvl3pPr marL="1333500" indent="-444500" defTabSz="584200">
              <a:spcBef>
                <a:spcPts val="4200"/>
              </a:spcBef>
              <a:buSzPct val="75000"/>
              <a:buChar char="•"/>
              <a:defRPr sz="3600">
                <a:latin typeface="+mn-lt"/>
                <a:ea typeface="+mn-ea"/>
                <a:cs typeface="+mn-cs"/>
                <a:sym typeface="Helvetica Light"/>
              </a:defRPr>
            </a:lvl3pPr>
            <a:lvl4pPr marL="1778000" indent="-444500" defTabSz="584200">
              <a:spcBef>
                <a:spcPts val="4200"/>
              </a:spcBef>
              <a:buSzPct val="75000"/>
              <a:buChar char="•"/>
              <a:defRPr sz="3600">
                <a:latin typeface="+mn-lt"/>
                <a:ea typeface="+mn-ea"/>
                <a:cs typeface="+mn-cs"/>
                <a:sym typeface="Helvetica Light"/>
              </a:defRPr>
            </a:lvl4pPr>
            <a:lvl5pPr marL="2222500" indent="-444500" defTabSz="584200">
              <a:spcBef>
                <a:spcPts val="4200"/>
              </a:spcBef>
              <a:buSzPct val="75000"/>
              <a:buChar char="•"/>
              <a:defRPr sz="3600">
                <a:latin typeface="+mn-lt"/>
                <a:ea typeface="+mn-ea"/>
                <a:cs typeface="+mn-cs"/>
                <a:sym typeface="Helvetica Light"/>
              </a:defRPr>
            </a:lvl5pPr>
          </a:lstStyle>
          <a:p>
            <a:pPr lvl="0">
              <a:defRPr sz="1800"/>
            </a:pPr>
            <a:r>
              <a:rPr sz="3600"/>
              <a:t>Body Level One</a:t>
            </a:r>
          </a:p>
          <a:p>
            <a:pPr lvl="1">
              <a:defRPr sz="1800"/>
            </a:pPr>
            <a:r>
              <a:rPr sz="3600"/>
              <a:t>Body Level Two</a:t>
            </a:r>
          </a:p>
          <a:p>
            <a:pPr lvl="2">
              <a:defRPr sz="1800"/>
            </a:pPr>
            <a:r>
              <a:rPr sz="3600"/>
              <a:t>Body Level Three</a:t>
            </a:r>
          </a:p>
          <a:p>
            <a:pPr lvl="3">
              <a:defRPr sz="1800"/>
            </a:pPr>
            <a:r>
              <a:rPr sz="3600"/>
              <a:t>Body Level Four</a:t>
            </a:r>
          </a:p>
          <a:p>
            <a:pPr lvl="4">
              <a:defRPr sz="1800"/>
            </a:pPr>
            <a:r>
              <a:rPr sz="3600"/>
              <a:t>Body Level Five</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27" name="Shape 27"/>
          <p:cNvSpPr>
            <a:spLocks noGrp="1"/>
          </p:cNvSpPr>
          <p:nvPr>
            <p:ph type="title"/>
          </p:nvPr>
        </p:nvSpPr>
        <p:spPr>
          <a:xfrm>
            <a:off x="952500" y="444500"/>
            <a:ext cx="11099800" cy="2159000"/>
          </a:xfrm>
          <a:prstGeom prst="rect">
            <a:avLst/>
          </a:prstGeom>
        </p:spPr>
        <p:txBody>
          <a:bodyPr lIns="0" tIns="0" rIns="0" bIns="0" anchor="ctr">
            <a:normAutofit/>
          </a:bodyPr>
          <a:lstStyle>
            <a:lvl1pPr algn="ctr" defTabSz="584200">
              <a:lnSpc>
                <a:spcPct val="100000"/>
              </a:lnSpc>
              <a:defRPr sz="8000">
                <a:solidFill>
                  <a:srgbClr val="000000"/>
                </a:solidFill>
                <a:latin typeface="+mn-lt"/>
                <a:ea typeface="+mn-ea"/>
                <a:cs typeface="+mn-cs"/>
                <a:sym typeface="Helvetica Light"/>
              </a:defRPr>
            </a:lvl1pPr>
          </a:lstStyle>
          <a:p>
            <a:pPr lvl="0">
              <a:defRPr sz="1800"/>
            </a:pPr>
            <a:r>
              <a:rPr sz="8000"/>
              <a:t>Title Text</a:t>
            </a:r>
          </a:p>
        </p:txBody>
      </p:sp>
      <p:sp>
        <p:nvSpPr>
          <p:cNvPr id="28" name="Shape 28"/>
          <p:cNvSpPr>
            <a:spLocks noGrp="1"/>
          </p:cNvSpPr>
          <p:nvPr>
            <p:ph type="body" idx="1"/>
          </p:nvPr>
        </p:nvSpPr>
        <p:spPr>
          <a:xfrm>
            <a:off x="952500" y="2603500"/>
            <a:ext cx="5334000" cy="6286500"/>
          </a:xfrm>
          <a:prstGeom prst="rect">
            <a:avLst/>
          </a:prstGeom>
        </p:spPr>
        <p:txBody>
          <a:bodyPr lIns="0" tIns="0" rIns="0" bIns="0" anchor="ctr">
            <a:normAutofit/>
          </a:bodyPr>
          <a:lstStyle>
            <a:lvl1pPr marL="342900" indent="-342900" defTabSz="584200">
              <a:spcBef>
                <a:spcPts val="3200"/>
              </a:spcBef>
              <a:buSzPct val="75000"/>
              <a:buChar char="•"/>
              <a:defRPr sz="2800">
                <a:latin typeface="+mn-lt"/>
                <a:ea typeface="+mn-ea"/>
                <a:cs typeface="+mn-cs"/>
                <a:sym typeface="Helvetica Light"/>
              </a:defRPr>
            </a:lvl1pPr>
            <a:lvl2pPr marL="685800" indent="-342900" defTabSz="584200">
              <a:spcBef>
                <a:spcPts val="3200"/>
              </a:spcBef>
              <a:buSzPct val="75000"/>
              <a:buChar char="•"/>
              <a:defRPr sz="2800">
                <a:latin typeface="+mn-lt"/>
                <a:ea typeface="+mn-ea"/>
                <a:cs typeface="+mn-cs"/>
                <a:sym typeface="Helvetica Light"/>
              </a:defRPr>
            </a:lvl2pPr>
            <a:lvl3pPr marL="1028700" indent="-342900" defTabSz="584200">
              <a:spcBef>
                <a:spcPts val="3200"/>
              </a:spcBef>
              <a:buSzPct val="75000"/>
              <a:buChar char="•"/>
              <a:defRPr sz="2800">
                <a:latin typeface="+mn-lt"/>
                <a:ea typeface="+mn-ea"/>
                <a:cs typeface="+mn-cs"/>
                <a:sym typeface="Helvetica Light"/>
              </a:defRPr>
            </a:lvl3pPr>
            <a:lvl4pPr marL="1371600" indent="-342900" defTabSz="584200">
              <a:spcBef>
                <a:spcPts val="3200"/>
              </a:spcBef>
              <a:buSzPct val="75000"/>
              <a:buChar char="•"/>
              <a:defRPr sz="2800">
                <a:latin typeface="+mn-lt"/>
                <a:ea typeface="+mn-ea"/>
                <a:cs typeface="+mn-cs"/>
                <a:sym typeface="Helvetica Light"/>
              </a:defRPr>
            </a:lvl4pPr>
            <a:lvl5pPr marL="1714500" indent="-342900" defTabSz="584200">
              <a:spcBef>
                <a:spcPts val="3200"/>
              </a:spcBef>
              <a:buSzPct val="75000"/>
              <a:buChar char="•"/>
              <a:defRPr sz="2800">
                <a:latin typeface="+mn-lt"/>
                <a:ea typeface="+mn-ea"/>
                <a:cs typeface="+mn-cs"/>
                <a:sym typeface="Helvetica Light"/>
              </a:defRPr>
            </a:lvl5p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30" name="Shape 30"/>
          <p:cNvSpPr>
            <a:spLocks noGrp="1"/>
          </p:cNvSpPr>
          <p:nvPr>
            <p:ph type="body" idx="1"/>
          </p:nvPr>
        </p:nvSpPr>
        <p:spPr>
          <a:xfrm>
            <a:off x="952500" y="1270000"/>
            <a:ext cx="11099800" cy="7213600"/>
          </a:xfrm>
          <a:prstGeom prst="rect">
            <a:avLst/>
          </a:prstGeom>
        </p:spPr>
        <p:txBody>
          <a:bodyPr lIns="0" tIns="0" rIns="0" bIns="0" anchor="ctr">
            <a:normAutofit/>
          </a:bodyPr>
          <a:lstStyle>
            <a:lvl1pPr marL="444500" indent="-444500" defTabSz="584200">
              <a:spcBef>
                <a:spcPts val="4200"/>
              </a:spcBef>
              <a:buSzPct val="75000"/>
              <a:buChar char="•"/>
              <a:defRPr sz="3600">
                <a:latin typeface="+mn-lt"/>
                <a:ea typeface="+mn-ea"/>
                <a:cs typeface="+mn-cs"/>
                <a:sym typeface="Helvetica Light"/>
              </a:defRPr>
            </a:lvl1pPr>
            <a:lvl2pPr marL="889000" indent="-444500" defTabSz="584200">
              <a:spcBef>
                <a:spcPts val="4200"/>
              </a:spcBef>
              <a:buSzPct val="75000"/>
              <a:buChar char="•"/>
              <a:defRPr sz="3600">
                <a:latin typeface="+mn-lt"/>
                <a:ea typeface="+mn-ea"/>
                <a:cs typeface="+mn-cs"/>
                <a:sym typeface="Helvetica Light"/>
              </a:defRPr>
            </a:lvl2pPr>
            <a:lvl3pPr marL="1333500" indent="-444500" defTabSz="584200">
              <a:spcBef>
                <a:spcPts val="4200"/>
              </a:spcBef>
              <a:buSzPct val="75000"/>
              <a:buChar char="•"/>
              <a:defRPr sz="3600">
                <a:latin typeface="+mn-lt"/>
                <a:ea typeface="+mn-ea"/>
                <a:cs typeface="+mn-cs"/>
                <a:sym typeface="Helvetica Light"/>
              </a:defRPr>
            </a:lvl3pPr>
            <a:lvl4pPr marL="1778000" indent="-444500" defTabSz="584200">
              <a:spcBef>
                <a:spcPts val="4200"/>
              </a:spcBef>
              <a:buSzPct val="75000"/>
              <a:buChar char="•"/>
              <a:defRPr sz="3600">
                <a:latin typeface="+mn-lt"/>
                <a:ea typeface="+mn-ea"/>
                <a:cs typeface="+mn-cs"/>
                <a:sym typeface="Helvetica Light"/>
              </a:defRPr>
            </a:lvl4pPr>
            <a:lvl5pPr marL="2222500" indent="-444500" defTabSz="584200">
              <a:spcBef>
                <a:spcPts val="4200"/>
              </a:spcBef>
              <a:buSzPct val="75000"/>
              <a:buChar char="•"/>
              <a:defRPr sz="3600">
                <a:latin typeface="+mn-lt"/>
                <a:ea typeface="+mn-ea"/>
                <a:cs typeface="+mn-cs"/>
                <a:sym typeface="Helvetica Light"/>
              </a:defRPr>
            </a:lvl5pPr>
          </a:lstStyle>
          <a:p>
            <a:pPr lvl="0">
              <a:defRPr sz="1800"/>
            </a:pPr>
            <a:r>
              <a:rPr sz="3600"/>
              <a:t>Body Level One</a:t>
            </a:r>
          </a:p>
          <a:p>
            <a:pPr lvl="1">
              <a:defRPr sz="1800"/>
            </a:pPr>
            <a:r>
              <a:rPr sz="3600"/>
              <a:t>Body Level Two</a:t>
            </a:r>
          </a:p>
          <a:p>
            <a:pPr lvl="2">
              <a:defRPr sz="1800"/>
            </a:pPr>
            <a:r>
              <a:rPr sz="3600"/>
              <a:t>Body Level Three</a:t>
            </a:r>
          </a:p>
          <a:p>
            <a:pPr lvl="3">
              <a:defRPr sz="1800"/>
            </a:pPr>
            <a:r>
              <a:rPr sz="3600"/>
              <a:t>Body Level Four</a:t>
            </a:r>
          </a:p>
          <a:p>
            <a:pPr lvl="4">
              <a:defRPr sz="1800"/>
            </a:pPr>
            <a:r>
              <a:rPr sz="36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390595" y="782997"/>
            <a:ext cx="12223610" cy="1"/>
          </a:xfrm>
          <a:prstGeom prst="line">
            <a:avLst/>
          </a:prstGeom>
          <a:ln w="12700">
            <a:solidFill/>
            <a:round/>
          </a:ln>
        </p:spPr>
        <p:txBody>
          <a:bodyPr lIns="0" tIns="0" rIns="0" bIns="0" anchor="ctr"/>
          <a:lstStyle/>
          <a:p>
            <a:pPr lvl="0" algn="l" defTabSz="457200">
              <a:defRPr sz="1200">
                <a:latin typeface="Helvetica"/>
                <a:ea typeface="Helvetica"/>
                <a:cs typeface="Helvetica"/>
                <a:sym typeface="Helvetica"/>
              </a:defRPr>
            </a:pPr>
            <a:endParaRPr/>
          </a:p>
        </p:txBody>
      </p:sp>
      <p:sp>
        <p:nvSpPr>
          <p:cNvPr id="3" name="Shape 3"/>
          <p:cNvSpPr/>
          <p:nvPr/>
        </p:nvSpPr>
        <p:spPr>
          <a:xfrm>
            <a:off x="10794435" y="9297528"/>
            <a:ext cx="1950721" cy="296054"/>
          </a:xfrm>
          <a:prstGeom prst="rect">
            <a:avLst/>
          </a:prstGeom>
          <a:ln w="12700">
            <a:miter lim="400000"/>
          </a:ln>
          <a:extLst>
            <a:ext uri="{C572A759-6A51-4108-AA02-DFA0A04FC94B}">
              <ma14:wrappingTextBoxFlag xmlns:ma14="http://schemas.microsoft.com/office/mac/drawingml/2011/main" xmlns="" val="1"/>
            </a:ext>
          </a:extLst>
        </p:spPr>
        <p:txBody>
          <a:bodyPr lIns="65476" tIns="65476" rIns="65476" bIns="65476">
            <a:spAutoFit/>
          </a:bodyPr>
          <a:lstStyle>
            <a:lvl1pPr algn="r" defTabSz="457200">
              <a:defRPr sz="1100">
                <a:latin typeface="Helvetica"/>
                <a:ea typeface="Helvetica"/>
                <a:cs typeface="Helvetica"/>
                <a:sym typeface="Helvetica"/>
              </a:defRPr>
            </a:lvl1pPr>
          </a:lstStyle>
          <a:p>
            <a:pPr lvl="0">
              <a:defRPr sz="1800"/>
            </a:pPr>
            <a:r>
              <a:rPr sz="1100"/>
              <a:t>© 2014 IBM Corporation</a:t>
            </a:r>
          </a:p>
        </p:txBody>
      </p:sp>
      <p:pic>
        <p:nvPicPr>
          <p:cNvPr id="4" name="R120_G137_B251-200.png"/>
          <p:cNvPicPr/>
          <p:nvPr/>
        </p:nvPicPr>
        <p:blipFill>
          <a:blip r:embed="rId19">
            <a:extLst/>
          </a:blip>
          <a:stretch>
            <a:fillRect/>
          </a:stretch>
        </p:blipFill>
        <p:spPr>
          <a:xfrm>
            <a:off x="11776568" y="322862"/>
            <a:ext cx="837637" cy="336409"/>
          </a:xfrm>
          <a:prstGeom prst="rect">
            <a:avLst/>
          </a:prstGeom>
          <a:ln w="12700">
            <a:miter lim="400000"/>
          </a:ln>
        </p:spPr>
      </p:pic>
      <p:sp>
        <p:nvSpPr>
          <p:cNvPr id="5" name="Shape 5"/>
          <p:cNvSpPr/>
          <p:nvPr/>
        </p:nvSpPr>
        <p:spPr>
          <a:xfrm>
            <a:off x="295768" y="205457"/>
            <a:ext cx="4005299" cy="588519"/>
          </a:xfrm>
          <a:prstGeom prst="rect">
            <a:avLst/>
          </a:prstGeom>
          <a:ln w="12700">
            <a:miter lim="400000"/>
          </a:ln>
          <a:extLst>
            <a:ext uri="{C572A759-6A51-4108-AA02-DFA0A04FC94B}">
              <ma14:wrappingTextBoxFlag xmlns:ma14="http://schemas.microsoft.com/office/mac/drawingml/2011/main" xmlns="" val="1"/>
            </a:ext>
          </a:extLst>
        </p:spPr>
        <p:txBody>
          <a:bodyPr lIns="65023" tIns="65023" rIns="65023" bIns="65023">
            <a:spAutoFit/>
          </a:bodyPr>
          <a:lstStyle/>
          <a:p>
            <a:pPr lvl="0" algn="l" defTabSz="457200">
              <a:lnSpc>
                <a:spcPct val="90000"/>
              </a:lnSpc>
              <a:defRPr sz="1800"/>
            </a:pPr>
            <a:r>
              <a:rPr sz="1600">
                <a:solidFill>
                  <a:srgbClr val="1E3AF8"/>
                </a:solidFill>
                <a:latin typeface="Times"/>
                <a:ea typeface="Times"/>
                <a:cs typeface="Times"/>
                <a:sym typeface="Times"/>
              </a:rPr>
              <a:t>Software Analyst Insights 2014</a:t>
            </a:r>
          </a:p>
          <a:p>
            <a:pPr lvl="0" algn="l" defTabSz="457200">
              <a:lnSpc>
                <a:spcPct val="90000"/>
              </a:lnSpc>
              <a:defRPr sz="1800"/>
            </a:pPr>
            <a:r>
              <a:rPr sz="1600" i="1">
                <a:solidFill>
                  <a:srgbClr val="1E3AF8"/>
                </a:solidFill>
                <a:latin typeface="Times"/>
                <a:ea typeface="Times"/>
                <a:cs typeface="Times"/>
                <a:sym typeface="Times"/>
              </a:rPr>
              <a:t>Redefining Client Value</a:t>
            </a:r>
          </a:p>
        </p:txBody>
      </p:sp>
      <p:sp>
        <p:nvSpPr>
          <p:cNvPr id="6" name="Shape 6"/>
          <p:cNvSpPr/>
          <p:nvPr/>
        </p:nvSpPr>
        <p:spPr>
          <a:xfrm>
            <a:off x="5651217" y="9274950"/>
            <a:ext cx="2104250" cy="345949"/>
          </a:xfrm>
          <a:prstGeom prst="rect">
            <a:avLst/>
          </a:prstGeom>
          <a:ln w="12700">
            <a:miter lim="400000"/>
          </a:ln>
          <a:extLst>
            <a:ext uri="{C572A759-6A51-4108-AA02-DFA0A04FC94B}">
              <ma14:wrappingTextBoxFlag xmlns:ma14="http://schemas.microsoft.com/office/mac/drawingml/2011/main" xmlns="" val="1"/>
            </a:ext>
          </a:extLst>
        </p:spPr>
        <p:txBody>
          <a:bodyPr lIns="65023" tIns="65023" rIns="65023" bIns="65023">
            <a:spAutoFit/>
          </a:bodyPr>
          <a:lstStyle>
            <a:lvl1pPr algn="l" defTabSz="457200">
              <a:lnSpc>
                <a:spcPct val="90000"/>
              </a:lnSpc>
              <a:defRPr sz="1400">
                <a:latin typeface="Helvetica"/>
                <a:ea typeface="Helvetica"/>
                <a:cs typeface="Helvetica"/>
                <a:sym typeface="Helvetica"/>
              </a:defRPr>
            </a:lvl1pPr>
          </a:lstStyle>
          <a:p>
            <a:pPr lvl="0">
              <a:defRPr sz="1800"/>
            </a:pPr>
            <a:r>
              <a:rPr sz="1400"/>
              <a:t>#SWGAI</a:t>
            </a:r>
          </a:p>
        </p:txBody>
      </p:sp>
      <p:sp>
        <p:nvSpPr>
          <p:cNvPr id="7" name="Shape 7"/>
          <p:cNvSpPr>
            <a:spLocks noGrp="1"/>
          </p:cNvSpPr>
          <p:nvPr>
            <p:ph type="title"/>
          </p:nvPr>
        </p:nvSpPr>
        <p:spPr>
          <a:xfrm>
            <a:off x="259644" y="844408"/>
            <a:ext cx="12354561" cy="1822028"/>
          </a:xfrm>
          <a:prstGeom prst="rect">
            <a:avLst/>
          </a:prstGeom>
          <a:ln w="12700">
            <a:miter lim="400000"/>
          </a:ln>
          <a:extLst>
            <a:ext uri="{C572A759-6A51-4108-AA02-DFA0A04FC94B}">
              <ma14:wrappingTextBoxFlag xmlns:ma14="http://schemas.microsoft.com/office/mac/drawingml/2011/main" xmlns="" val="1"/>
            </a:ext>
          </a:extLst>
        </p:spPr>
        <p:txBody>
          <a:bodyPr lIns="65023" tIns="65023" rIns="65023" bIns="65023"/>
          <a:lstStyle/>
          <a:p>
            <a:pPr lvl="0">
              <a:defRPr sz="1800">
                <a:solidFill>
                  <a:srgbClr val="000000"/>
                </a:solidFill>
              </a:defRPr>
            </a:pPr>
            <a:r>
              <a:rPr sz="3000">
                <a:solidFill>
                  <a:srgbClr val="7889FB"/>
                </a:solidFill>
              </a:rPr>
              <a:t>Title Text</a:t>
            </a:r>
          </a:p>
        </p:txBody>
      </p:sp>
      <p:sp>
        <p:nvSpPr>
          <p:cNvPr id="8" name="Shape 8"/>
          <p:cNvSpPr>
            <a:spLocks noGrp="1"/>
          </p:cNvSpPr>
          <p:nvPr>
            <p:ph type="body" idx="1"/>
          </p:nvPr>
        </p:nvSpPr>
        <p:spPr>
          <a:xfrm>
            <a:off x="259644" y="2666435"/>
            <a:ext cx="12354561" cy="7087165"/>
          </a:xfrm>
          <a:prstGeom prst="rect">
            <a:avLst/>
          </a:prstGeom>
          <a:ln w="12700">
            <a:miter lim="400000"/>
          </a:ln>
          <a:extLst>
            <a:ext uri="{C572A759-6A51-4108-AA02-DFA0A04FC94B}">
              <ma14:wrappingTextBoxFlag xmlns:ma14="http://schemas.microsoft.com/office/mac/drawingml/2011/main" xmlns="" val="1"/>
            </a:ext>
          </a:extLst>
        </p:spPr>
        <p:txBody>
          <a:bodyPr lIns="65023" tIns="65023" rIns="65023" bIns="65023"/>
          <a:lstStyle>
            <a:lvl2pPr>
              <a:buChar char="–"/>
            </a:lvl2pPr>
            <a:lvl3pPr>
              <a:buChar char="•"/>
            </a:lvl3pPr>
            <a:lvl4pPr>
              <a:buChar char="–"/>
            </a:lvl4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
        <p:nvSpPr>
          <p:cNvPr id="9" name="Shape 9"/>
          <p:cNvSpPr>
            <a:spLocks noGrp="1"/>
          </p:cNvSpPr>
          <p:nvPr>
            <p:ph type="sldNum" sz="quarter" idx="2"/>
          </p:nvPr>
        </p:nvSpPr>
        <p:spPr>
          <a:xfrm>
            <a:off x="259644" y="9297528"/>
            <a:ext cx="521548" cy="296054"/>
          </a:xfrm>
          <a:prstGeom prst="rect">
            <a:avLst/>
          </a:prstGeom>
          <a:ln w="12700">
            <a:miter lim="400000"/>
          </a:ln>
        </p:spPr>
        <p:txBody>
          <a:bodyPr lIns="65476" tIns="65476" rIns="65476" bIns="65476">
            <a:spAutoFit/>
          </a:bodyPr>
          <a:lstStyle>
            <a:lvl1pPr algn="l" defTabSz="457200">
              <a:defRPr sz="1100">
                <a:latin typeface="Helvetica"/>
                <a:ea typeface="Helvetica"/>
                <a:cs typeface="Helvetica"/>
                <a:sym typeface="Helvetica"/>
              </a:defRPr>
            </a:lvl1pPr>
          </a:lstStyle>
          <a:p>
            <a:pPr lvl="0"/>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4" r:id="rId12"/>
    <p:sldLayoutId id="2147483669" r:id="rId13"/>
    <p:sldLayoutId id="2147483670" r:id="rId14"/>
    <p:sldLayoutId id="2147483671" r:id="rId15"/>
    <p:sldLayoutId id="2147483672" r:id="rId16"/>
    <p:sldLayoutId id="2147483673" r:id="rId17"/>
  </p:sldLayoutIdLst>
  <p:transition spd="med"/>
  <p:txStyles>
    <p:titleStyle>
      <a:lvl1pPr>
        <a:lnSpc>
          <a:spcPct val="90000"/>
        </a:lnSpc>
        <a:defRPr sz="3000">
          <a:solidFill>
            <a:srgbClr val="7889FB"/>
          </a:solidFill>
          <a:latin typeface="Helvetica"/>
          <a:ea typeface="Helvetica"/>
          <a:cs typeface="Helvetica"/>
          <a:sym typeface="Helvetica"/>
        </a:defRPr>
      </a:lvl1pPr>
      <a:lvl2pPr indent="228600">
        <a:lnSpc>
          <a:spcPct val="90000"/>
        </a:lnSpc>
        <a:defRPr sz="3000">
          <a:solidFill>
            <a:srgbClr val="7889FB"/>
          </a:solidFill>
          <a:latin typeface="Helvetica"/>
          <a:ea typeface="Helvetica"/>
          <a:cs typeface="Helvetica"/>
          <a:sym typeface="Helvetica"/>
        </a:defRPr>
      </a:lvl2pPr>
      <a:lvl3pPr indent="457200">
        <a:lnSpc>
          <a:spcPct val="90000"/>
        </a:lnSpc>
        <a:defRPr sz="3000">
          <a:solidFill>
            <a:srgbClr val="7889FB"/>
          </a:solidFill>
          <a:latin typeface="Helvetica"/>
          <a:ea typeface="Helvetica"/>
          <a:cs typeface="Helvetica"/>
          <a:sym typeface="Helvetica"/>
        </a:defRPr>
      </a:lvl3pPr>
      <a:lvl4pPr indent="685800">
        <a:lnSpc>
          <a:spcPct val="90000"/>
        </a:lnSpc>
        <a:defRPr sz="3000">
          <a:solidFill>
            <a:srgbClr val="7889FB"/>
          </a:solidFill>
          <a:latin typeface="Helvetica"/>
          <a:ea typeface="Helvetica"/>
          <a:cs typeface="Helvetica"/>
          <a:sym typeface="Helvetica"/>
        </a:defRPr>
      </a:lvl4pPr>
      <a:lvl5pPr indent="914400">
        <a:lnSpc>
          <a:spcPct val="90000"/>
        </a:lnSpc>
        <a:defRPr sz="3000">
          <a:solidFill>
            <a:srgbClr val="7889FB"/>
          </a:solidFill>
          <a:latin typeface="Helvetica"/>
          <a:ea typeface="Helvetica"/>
          <a:cs typeface="Helvetica"/>
          <a:sym typeface="Helvetica"/>
        </a:defRPr>
      </a:lvl5pPr>
      <a:lvl6pPr indent="1143000">
        <a:lnSpc>
          <a:spcPct val="90000"/>
        </a:lnSpc>
        <a:defRPr sz="3000">
          <a:solidFill>
            <a:srgbClr val="7889FB"/>
          </a:solidFill>
          <a:latin typeface="Helvetica"/>
          <a:ea typeface="Helvetica"/>
          <a:cs typeface="Helvetica"/>
          <a:sym typeface="Helvetica"/>
        </a:defRPr>
      </a:lvl6pPr>
      <a:lvl7pPr indent="1371600">
        <a:lnSpc>
          <a:spcPct val="90000"/>
        </a:lnSpc>
        <a:defRPr sz="3000">
          <a:solidFill>
            <a:srgbClr val="7889FB"/>
          </a:solidFill>
          <a:latin typeface="Helvetica"/>
          <a:ea typeface="Helvetica"/>
          <a:cs typeface="Helvetica"/>
          <a:sym typeface="Helvetica"/>
        </a:defRPr>
      </a:lvl7pPr>
      <a:lvl8pPr indent="1600200">
        <a:lnSpc>
          <a:spcPct val="90000"/>
        </a:lnSpc>
        <a:defRPr sz="3000">
          <a:solidFill>
            <a:srgbClr val="7889FB"/>
          </a:solidFill>
          <a:latin typeface="Helvetica"/>
          <a:ea typeface="Helvetica"/>
          <a:cs typeface="Helvetica"/>
          <a:sym typeface="Helvetica"/>
        </a:defRPr>
      </a:lvl8pPr>
      <a:lvl9pPr indent="1828800">
        <a:lnSpc>
          <a:spcPct val="90000"/>
        </a:lnSpc>
        <a:defRPr sz="3000">
          <a:solidFill>
            <a:srgbClr val="7889FB"/>
          </a:solidFill>
          <a:latin typeface="Helvetica"/>
          <a:ea typeface="Helvetica"/>
          <a:cs typeface="Helvetica"/>
          <a:sym typeface="Helvetica"/>
        </a:defRPr>
      </a:lvl9pPr>
    </p:titleStyle>
    <p:bodyStyle>
      <a:lvl1pPr marL="237926" indent="-237926">
        <a:spcBef>
          <a:spcPts val="900"/>
        </a:spcBef>
        <a:buSzPct val="100000"/>
        <a:buChar char="»"/>
        <a:defRPr sz="2200">
          <a:latin typeface="Helvetica"/>
          <a:ea typeface="Helvetica"/>
          <a:cs typeface="Helvetica"/>
          <a:sym typeface="Helvetica"/>
        </a:defRPr>
      </a:lvl1pPr>
      <a:lvl2pPr marL="545923" indent="-199848">
        <a:spcBef>
          <a:spcPts val="900"/>
        </a:spcBef>
        <a:buSzPct val="100000"/>
        <a:buChar char="»"/>
        <a:defRPr sz="2200">
          <a:latin typeface="Helvetica"/>
          <a:ea typeface="Helvetica"/>
          <a:cs typeface="Helvetica"/>
          <a:sym typeface="Helvetica"/>
        </a:defRPr>
      </a:lvl2pPr>
      <a:lvl3pPr marL="894115" indent="-211490">
        <a:spcBef>
          <a:spcPts val="900"/>
        </a:spcBef>
        <a:buSzPct val="100000"/>
        <a:buChar char="»"/>
        <a:defRPr sz="2200">
          <a:latin typeface="Helvetica"/>
          <a:ea typeface="Helvetica"/>
          <a:cs typeface="Helvetica"/>
          <a:sym typeface="Helvetica"/>
        </a:defRPr>
      </a:lvl3pPr>
      <a:lvl4pPr marL="1241777" indent="-211490">
        <a:spcBef>
          <a:spcPts val="900"/>
        </a:spcBef>
        <a:buSzPct val="100000"/>
        <a:buChar char="»"/>
        <a:defRPr sz="2200">
          <a:latin typeface="Helvetica"/>
          <a:ea typeface="Helvetica"/>
          <a:cs typeface="Helvetica"/>
          <a:sym typeface="Helvetica"/>
        </a:defRPr>
      </a:lvl4pPr>
      <a:lvl5pPr marL="1576211" indent="-199848">
        <a:spcBef>
          <a:spcPts val="900"/>
        </a:spcBef>
        <a:buSzPct val="100000"/>
        <a:buChar char="»"/>
        <a:defRPr sz="2200">
          <a:latin typeface="Helvetica"/>
          <a:ea typeface="Helvetica"/>
          <a:cs typeface="Helvetica"/>
          <a:sym typeface="Helvetica"/>
        </a:defRPr>
      </a:lvl5pPr>
      <a:lvl6pPr marL="2033411" indent="-199848">
        <a:spcBef>
          <a:spcPts val="900"/>
        </a:spcBef>
        <a:buSzPct val="100000"/>
        <a:buChar char="»"/>
        <a:defRPr sz="2200">
          <a:latin typeface="Helvetica"/>
          <a:ea typeface="Helvetica"/>
          <a:cs typeface="Helvetica"/>
          <a:sym typeface="Helvetica"/>
        </a:defRPr>
      </a:lvl6pPr>
      <a:lvl7pPr marL="2490611" indent="-199848">
        <a:spcBef>
          <a:spcPts val="900"/>
        </a:spcBef>
        <a:buSzPct val="100000"/>
        <a:buChar char="»"/>
        <a:defRPr sz="2200">
          <a:latin typeface="Helvetica"/>
          <a:ea typeface="Helvetica"/>
          <a:cs typeface="Helvetica"/>
          <a:sym typeface="Helvetica"/>
        </a:defRPr>
      </a:lvl7pPr>
      <a:lvl8pPr marL="2947811" indent="-199848">
        <a:spcBef>
          <a:spcPts val="900"/>
        </a:spcBef>
        <a:buSzPct val="100000"/>
        <a:buChar char="»"/>
        <a:defRPr sz="2200">
          <a:latin typeface="Helvetica"/>
          <a:ea typeface="Helvetica"/>
          <a:cs typeface="Helvetica"/>
          <a:sym typeface="Helvetica"/>
        </a:defRPr>
      </a:lvl8pPr>
      <a:lvl9pPr marL="3405011" indent="-199848">
        <a:spcBef>
          <a:spcPts val="900"/>
        </a:spcBef>
        <a:buSzPct val="100000"/>
        <a:buChar char="»"/>
        <a:defRPr sz="2200">
          <a:latin typeface="Helvetica"/>
          <a:ea typeface="Helvetica"/>
          <a:cs typeface="Helvetica"/>
          <a:sym typeface="Helvetica"/>
        </a:defRPr>
      </a:lvl9pPr>
    </p:bodyStyle>
    <p:otherStyle>
      <a:lvl1pPr defTabSz="457200">
        <a:defRPr sz="1100">
          <a:solidFill>
            <a:schemeClr val="tx1"/>
          </a:solidFill>
          <a:latin typeface="+mn-lt"/>
          <a:ea typeface="+mn-ea"/>
          <a:cs typeface="+mn-cs"/>
          <a:sym typeface="Helvetica"/>
        </a:defRPr>
      </a:lvl1pPr>
      <a:lvl2pPr indent="228600" defTabSz="457200">
        <a:defRPr sz="1100">
          <a:solidFill>
            <a:schemeClr val="tx1"/>
          </a:solidFill>
          <a:latin typeface="+mn-lt"/>
          <a:ea typeface="+mn-ea"/>
          <a:cs typeface="+mn-cs"/>
          <a:sym typeface="Helvetica"/>
        </a:defRPr>
      </a:lvl2pPr>
      <a:lvl3pPr indent="457200" defTabSz="457200">
        <a:defRPr sz="1100">
          <a:solidFill>
            <a:schemeClr val="tx1"/>
          </a:solidFill>
          <a:latin typeface="+mn-lt"/>
          <a:ea typeface="+mn-ea"/>
          <a:cs typeface="+mn-cs"/>
          <a:sym typeface="Helvetica"/>
        </a:defRPr>
      </a:lvl3pPr>
      <a:lvl4pPr indent="685800" defTabSz="457200">
        <a:defRPr sz="1100">
          <a:solidFill>
            <a:schemeClr val="tx1"/>
          </a:solidFill>
          <a:latin typeface="+mn-lt"/>
          <a:ea typeface="+mn-ea"/>
          <a:cs typeface="+mn-cs"/>
          <a:sym typeface="Helvetica"/>
        </a:defRPr>
      </a:lvl4pPr>
      <a:lvl5pPr indent="914400" defTabSz="457200">
        <a:defRPr sz="1100">
          <a:solidFill>
            <a:schemeClr val="tx1"/>
          </a:solidFill>
          <a:latin typeface="+mn-lt"/>
          <a:ea typeface="+mn-ea"/>
          <a:cs typeface="+mn-cs"/>
          <a:sym typeface="Helvetica"/>
        </a:defRPr>
      </a:lvl5pPr>
      <a:lvl6pPr indent="1143000" defTabSz="457200">
        <a:defRPr sz="1100">
          <a:solidFill>
            <a:schemeClr val="tx1"/>
          </a:solidFill>
          <a:latin typeface="+mn-lt"/>
          <a:ea typeface="+mn-ea"/>
          <a:cs typeface="+mn-cs"/>
          <a:sym typeface="Helvetica"/>
        </a:defRPr>
      </a:lvl6pPr>
      <a:lvl7pPr indent="1371600" defTabSz="457200">
        <a:defRPr sz="1100">
          <a:solidFill>
            <a:schemeClr val="tx1"/>
          </a:solidFill>
          <a:latin typeface="+mn-lt"/>
          <a:ea typeface="+mn-ea"/>
          <a:cs typeface="+mn-cs"/>
          <a:sym typeface="Helvetica"/>
        </a:defRPr>
      </a:lvl7pPr>
      <a:lvl8pPr indent="1600200" defTabSz="457200">
        <a:defRPr sz="1100">
          <a:solidFill>
            <a:schemeClr val="tx1"/>
          </a:solidFill>
          <a:latin typeface="+mn-lt"/>
          <a:ea typeface="+mn-ea"/>
          <a:cs typeface="+mn-cs"/>
          <a:sym typeface="Helvetica"/>
        </a:defRPr>
      </a:lvl8pPr>
      <a:lvl9pPr indent="1828800" defTabSz="457200">
        <a:defRPr sz="1100">
          <a:solidFill>
            <a:schemeClr val="tx1"/>
          </a:solidFill>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wanyux@cn.ibm.com" TargetMode="Externa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5.png"/><Relationship Id="rId18" Type="http://schemas.openxmlformats.org/officeDocument/2006/relationships/image" Target="../media/image60.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44.png"/><Relationship Id="rId17" Type="http://schemas.openxmlformats.org/officeDocument/2006/relationships/image" Target="../media/image59.png"/><Relationship Id="rId2" Type="http://schemas.openxmlformats.org/officeDocument/2006/relationships/image" Target="../media/image48.png"/><Relationship Id="rId16" Type="http://schemas.openxmlformats.org/officeDocument/2006/relationships/image" Target="../media/image58.png"/><Relationship Id="rId1" Type="http://schemas.openxmlformats.org/officeDocument/2006/relationships/slideLayout" Target="../slideLayouts/slideLayout5.xml"/><Relationship Id="rId6" Type="http://schemas.openxmlformats.org/officeDocument/2006/relationships/image" Target="../media/image52.jpeg"/><Relationship Id="rId11" Type="http://schemas.openxmlformats.org/officeDocument/2006/relationships/image" Target="../media/image39.png"/><Relationship Id="rId5" Type="http://schemas.openxmlformats.org/officeDocument/2006/relationships/image" Target="../media/image51.jpeg"/><Relationship Id="rId15" Type="http://schemas.openxmlformats.org/officeDocument/2006/relationships/image" Target="../media/image57.png"/><Relationship Id="rId10" Type="http://schemas.openxmlformats.org/officeDocument/2006/relationships/image" Target="../media/image54.png"/><Relationship Id="rId4" Type="http://schemas.openxmlformats.org/officeDocument/2006/relationships/image" Target="../media/image50.png"/><Relationship Id="rId9" Type="http://schemas.openxmlformats.org/officeDocument/2006/relationships/image" Target="../media/image36.png"/><Relationship Id="rId14" Type="http://schemas.openxmlformats.org/officeDocument/2006/relationships/image" Target="../media/image56.png"/></Relationships>
</file>

<file path=ppt/slides/_rels/slide1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hyperlink" Target="http://cattail.boulder.ibm.com/cattail/download/B71553A0207F3DDE808EA52E093F23B6/1/DevOps+Pipeline+(Shorter).mp4" TargetMode="External"/><Relationship Id="rId7"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1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emf"/><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69.emf"/><Relationship Id="rId4" Type="http://schemas.openxmlformats.org/officeDocument/2006/relationships/image" Target="../media/image72.png"/></Relationships>
</file>

<file path=ppt/slides/_rels/slide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69.emf"/><Relationship Id="rId5" Type="http://schemas.openxmlformats.org/officeDocument/2006/relationships/image" Target="../media/image75.png"/><Relationship Id="rId4" Type="http://schemas.openxmlformats.org/officeDocument/2006/relationships/image" Target="../media/image74.png"/></Relationships>
</file>

<file path=ppt/slides/_rels/slide16.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69.emf"/><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1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69.emf"/><Relationship Id="rId4" Type="http://schemas.openxmlformats.org/officeDocument/2006/relationships/image" Target="../media/image86.png"/></Relationships>
</file>

<file path=ppt/slides/_rels/slide18.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70.png"/><Relationship Id="rId7" Type="http://schemas.openxmlformats.org/officeDocument/2006/relationships/image" Target="../media/image90.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89.jpeg"/><Relationship Id="rId5" Type="http://schemas.openxmlformats.org/officeDocument/2006/relationships/image" Target="../media/image88.png"/><Relationship Id="rId4" Type="http://schemas.openxmlformats.org/officeDocument/2006/relationships/image" Target="../media/image87.jpeg"/></Relationships>
</file>

<file path=ppt/slides/_rels/slide19.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image" Target="../media/image6.wmf"/><Relationship Id="rId7" Type="http://schemas.openxmlformats.org/officeDocument/2006/relationships/image" Target="../media/image10.wmf"/><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9.wmf"/><Relationship Id="rId5" Type="http://schemas.openxmlformats.org/officeDocument/2006/relationships/image" Target="../media/image8.wmf"/><Relationship Id="rId4" Type="http://schemas.openxmlformats.org/officeDocument/2006/relationships/image" Target="../media/image7.wmf"/><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jpeg"/></Relationships>
</file>

<file path=ppt/slides/_rels/slide22.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5.png"/><Relationship Id="rId18" Type="http://schemas.openxmlformats.org/officeDocument/2006/relationships/image" Target="../media/image106.png"/><Relationship Id="rId3" Type="http://schemas.openxmlformats.org/officeDocument/2006/relationships/image" Target="../media/image97.png"/><Relationship Id="rId21" Type="http://schemas.openxmlformats.org/officeDocument/2006/relationships/image" Target="../media/image109.png"/><Relationship Id="rId7" Type="http://schemas.openxmlformats.org/officeDocument/2006/relationships/image" Target="../media/image45.png"/><Relationship Id="rId12" Type="http://schemas.openxmlformats.org/officeDocument/2006/relationships/image" Target="../media/image104.png"/><Relationship Id="rId17" Type="http://schemas.openxmlformats.org/officeDocument/2006/relationships/image" Target="../media/image44.png"/><Relationship Id="rId2" Type="http://schemas.openxmlformats.org/officeDocument/2006/relationships/notesSlide" Target="../notesSlides/notesSlide15.xml"/><Relationship Id="rId16" Type="http://schemas.openxmlformats.org/officeDocument/2006/relationships/image" Target="../media/image58.png"/><Relationship Id="rId20" Type="http://schemas.openxmlformats.org/officeDocument/2006/relationships/image" Target="../media/image108.png"/><Relationship Id="rId1" Type="http://schemas.openxmlformats.org/officeDocument/2006/relationships/slideLayout" Target="../slideLayouts/slideLayout5.xml"/><Relationship Id="rId6" Type="http://schemas.openxmlformats.org/officeDocument/2006/relationships/image" Target="../media/image100.png"/><Relationship Id="rId11" Type="http://schemas.openxmlformats.org/officeDocument/2006/relationships/image" Target="../media/image47.png"/><Relationship Id="rId24" Type="http://schemas.openxmlformats.org/officeDocument/2006/relationships/image" Target="../media/image111.png"/><Relationship Id="rId5" Type="http://schemas.openxmlformats.org/officeDocument/2006/relationships/image" Target="../media/image99.png"/><Relationship Id="rId15" Type="http://schemas.openxmlformats.org/officeDocument/2006/relationships/image" Target="../media/image43.png"/><Relationship Id="rId23" Type="http://schemas.openxmlformats.org/officeDocument/2006/relationships/image" Target="../media/image110.png"/><Relationship Id="rId10" Type="http://schemas.openxmlformats.org/officeDocument/2006/relationships/image" Target="../media/image103.png"/><Relationship Id="rId19" Type="http://schemas.openxmlformats.org/officeDocument/2006/relationships/image" Target="../media/image107.png"/><Relationship Id="rId4" Type="http://schemas.openxmlformats.org/officeDocument/2006/relationships/image" Target="../media/image98.png"/><Relationship Id="rId9" Type="http://schemas.openxmlformats.org/officeDocument/2006/relationships/image" Target="../media/image102.png"/><Relationship Id="rId14" Type="http://schemas.openxmlformats.org/officeDocument/2006/relationships/image" Target="../media/image35.png"/><Relationship Id="rId22"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hyperlink" Target="https://ibm.biz/BdFcmV" TargetMode="External"/><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30.jpe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zh-CN" altLang="en-US" dirty="0" smtClean="0"/>
              <a:t>加速应用开发</a:t>
            </a:r>
            <a:endParaRPr lang="en-US" dirty="0"/>
          </a:p>
        </p:txBody>
      </p:sp>
      <p:sp>
        <p:nvSpPr>
          <p:cNvPr id="3" name="Text Placeholder 2"/>
          <p:cNvSpPr>
            <a:spLocks noGrp="1"/>
          </p:cNvSpPr>
          <p:nvPr>
            <p:ph type="body" sz="quarter" idx="11"/>
          </p:nvPr>
        </p:nvSpPr>
        <p:spPr/>
        <p:txBody>
          <a:bodyPr/>
          <a:lstStyle/>
          <a:p>
            <a:pPr eaLnBrk="1" hangingPunct="1">
              <a:spcBef>
                <a:spcPct val="0"/>
              </a:spcBef>
            </a:pPr>
            <a:r>
              <a:rPr lang="zh-CN" altLang="en-US" sz="2000" dirty="0" smtClean="0"/>
              <a:t>万郁香</a:t>
            </a:r>
            <a:r>
              <a:rPr lang="en-US" sz="2000" dirty="0" smtClean="0"/>
              <a:t>, DevOps </a:t>
            </a:r>
            <a:r>
              <a:rPr lang="zh-CN" altLang="en-US" sz="2000" dirty="0" smtClean="0"/>
              <a:t>解决方案架构师</a:t>
            </a:r>
            <a:endParaRPr lang="en-US" sz="2000" dirty="0" smtClean="0"/>
          </a:p>
          <a:p>
            <a:pPr eaLnBrk="1" hangingPunct="1">
              <a:spcBef>
                <a:spcPct val="0"/>
              </a:spcBef>
            </a:pPr>
            <a:r>
              <a:rPr lang="en-US" sz="2000" dirty="0" smtClean="0">
                <a:hlinkClick r:id="rId2"/>
              </a:rPr>
              <a:t>wanyux@cn.ibm.com</a:t>
            </a:r>
            <a:endParaRPr lang="en-US" sz="2000" dirty="0" smtClean="0"/>
          </a:p>
          <a:p>
            <a:pPr eaLnBrk="1" hangingPunct="1">
              <a:spcBef>
                <a:spcPct val="0"/>
              </a:spcBef>
            </a:pPr>
            <a:endParaRPr lang="en-US" sz="1800" dirty="0"/>
          </a:p>
        </p:txBody>
      </p:sp>
      <p:sp>
        <p:nvSpPr>
          <p:cNvPr id="4" name="Title 3"/>
          <p:cNvSpPr>
            <a:spLocks noGrp="1"/>
          </p:cNvSpPr>
          <p:nvPr>
            <p:ph type="title"/>
          </p:nvPr>
        </p:nvSpPr>
        <p:spPr/>
        <p:txBody>
          <a:bodyPr/>
          <a:lstStyle/>
          <a:p>
            <a:r>
              <a:rPr lang="en-US" dirty="0" smtClean="0">
                <a:solidFill>
                  <a:schemeClr val="accent1">
                    <a:lumMod val="60000"/>
                    <a:lumOff val="40000"/>
                  </a:schemeClr>
                </a:solidFill>
              </a:rPr>
              <a:t>IBM </a:t>
            </a:r>
            <a:r>
              <a:rPr lang="en-US" dirty="0" err="1" smtClean="0">
                <a:solidFill>
                  <a:schemeClr val="accent1">
                    <a:lumMod val="60000"/>
                    <a:lumOff val="40000"/>
                  </a:schemeClr>
                </a:solidFill>
              </a:rPr>
              <a:t>Bluemix</a:t>
            </a:r>
            <a:r>
              <a:rPr lang="en-US" dirty="0" smtClean="0">
                <a:solidFill>
                  <a:schemeClr val="accent1">
                    <a:lumMod val="60000"/>
                    <a:lumOff val="40000"/>
                  </a:schemeClr>
                </a:solidFill>
              </a:rPr>
              <a:t> DevOps</a:t>
            </a:r>
            <a:r>
              <a:rPr lang="zh-CN" altLang="en-US" dirty="0" smtClean="0">
                <a:solidFill>
                  <a:schemeClr val="accent1">
                    <a:lumMod val="60000"/>
                    <a:lumOff val="40000"/>
                  </a:schemeClr>
                </a:solidFill>
              </a:rPr>
              <a:t>服务</a:t>
            </a:r>
            <a:endParaRPr lang="en-US" dirty="0">
              <a:solidFill>
                <a:schemeClr val="accent1">
                  <a:lumMod val="60000"/>
                  <a:lumOff val="40000"/>
                </a:schemeClr>
              </a:solidFill>
            </a:endParaRPr>
          </a:p>
        </p:txBody>
      </p:sp>
    </p:spTree>
    <p:extLst>
      <p:ext uri="{BB962C8B-B14F-4D97-AF65-F5344CB8AC3E}">
        <p14:creationId xmlns:p14="http://schemas.microsoft.com/office/powerpoint/2010/main" val="21057991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Shape 404"/>
          <p:cNvSpPr>
            <a:spLocks noGrp="1"/>
          </p:cNvSpPr>
          <p:nvPr>
            <p:ph type="title"/>
          </p:nvPr>
        </p:nvSpPr>
        <p:spPr>
          <a:xfrm>
            <a:off x="453732" y="251175"/>
            <a:ext cx="10958529" cy="1767996"/>
          </a:xfrm>
          <a:prstGeom prst="rect">
            <a:avLst/>
          </a:prstGeom>
        </p:spPr>
        <p:txBody>
          <a:bodyPr anchor="t"/>
          <a:lstStyle/>
          <a:p>
            <a:pPr lvl="0">
              <a:defRPr sz="1800" b="0"/>
            </a:pPr>
            <a:r>
              <a:rPr lang="zh-CN" altLang="en-US" sz="4000" b="1" dirty="0" smtClean="0"/>
              <a:t>统一的</a:t>
            </a:r>
            <a:r>
              <a:rPr lang="en-US" altLang="zh-CN" sz="4000" b="1" dirty="0" smtClean="0"/>
              <a:t>DevOps</a:t>
            </a:r>
            <a:r>
              <a:rPr lang="zh-CN" altLang="en-US" sz="4000" b="1" dirty="0" smtClean="0"/>
              <a:t>体验</a:t>
            </a:r>
            <a:endParaRPr sz="4000" b="1" dirty="0"/>
          </a:p>
        </p:txBody>
      </p:sp>
      <p:sp>
        <p:nvSpPr>
          <p:cNvPr id="405" name="Shape 405"/>
          <p:cNvSpPr>
            <a:spLocks noGrp="1"/>
          </p:cNvSpPr>
          <p:nvPr>
            <p:ph type="sldNum" sz="quarter" idx="4294967295"/>
          </p:nvPr>
        </p:nvSpPr>
        <p:spPr>
          <a:xfrm>
            <a:off x="93373" y="9403852"/>
            <a:ext cx="283770" cy="279401"/>
          </a:xfrm>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1200">
                <a:solidFill>
                  <a:srgbClr val="5F6E75"/>
                </a:solidFill>
              </a:rPr>
              <a:t>10</a:t>
            </a:fld>
            <a:endParaRPr sz="1200">
              <a:solidFill>
                <a:srgbClr val="5F6E75"/>
              </a:solidFill>
            </a:endParaRPr>
          </a:p>
        </p:txBody>
      </p:sp>
      <p:grpSp>
        <p:nvGrpSpPr>
          <p:cNvPr id="415" name="Group 415"/>
          <p:cNvGrpSpPr/>
          <p:nvPr/>
        </p:nvGrpSpPr>
        <p:grpSpPr>
          <a:xfrm>
            <a:off x="4134115" y="3604172"/>
            <a:ext cx="4380398" cy="4346030"/>
            <a:chOff x="0" y="0"/>
            <a:chExt cx="4380396" cy="4346029"/>
          </a:xfrm>
        </p:grpSpPr>
        <p:sp>
          <p:nvSpPr>
            <p:cNvPr id="406" name="Shape 406"/>
            <p:cNvSpPr/>
            <p:nvPr/>
          </p:nvSpPr>
          <p:spPr>
            <a:xfrm>
              <a:off x="0" y="1518319"/>
              <a:ext cx="1273146" cy="127314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43E68">
                <a:alpha val="24000"/>
              </a:srgbClr>
            </a:solidFill>
            <a:ln w="12700" cap="flat">
              <a:solidFill>
                <a:srgbClr val="043E68"/>
              </a:solidFill>
              <a:prstDash val="solid"/>
              <a:bevel/>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600">
                  <a:solidFill>
                    <a:srgbClr val="FFFFFF"/>
                  </a:solidFill>
                  <a:latin typeface="Helvetica Neue Medium"/>
                  <a:ea typeface="Helvetica Neue Medium"/>
                  <a:cs typeface="Helvetica Neue Medium"/>
                  <a:sym typeface="Helvetica Neue Medium"/>
                </a:defRPr>
              </a:lvl1pPr>
            </a:lstStyle>
            <a:p>
              <a:pPr lvl="0">
                <a:defRPr sz="1800">
                  <a:solidFill>
                    <a:srgbClr val="000000"/>
                  </a:solidFill>
                </a:defRPr>
              </a:pPr>
              <a:r>
                <a:rPr sz="1600">
                  <a:solidFill>
                    <a:srgbClr val="FFFFFF"/>
                  </a:solidFill>
                </a:rPr>
                <a:t>Monitor &amp; Optimize</a:t>
              </a:r>
            </a:p>
          </p:txBody>
        </p:sp>
        <p:sp>
          <p:nvSpPr>
            <p:cNvPr id="407" name="Shape 407"/>
            <p:cNvSpPr/>
            <p:nvPr/>
          </p:nvSpPr>
          <p:spPr>
            <a:xfrm>
              <a:off x="1558289" y="3072883"/>
              <a:ext cx="1273146" cy="12731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A38C">
                <a:alpha val="60000"/>
              </a:srgbClr>
            </a:solidFill>
            <a:ln w="12700" cap="flat">
              <a:solidFill>
                <a:srgbClr val="043E68"/>
              </a:solidFill>
              <a:prstDash val="solid"/>
              <a:bevel/>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600">
                  <a:solidFill>
                    <a:srgbClr val="FFFFFF"/>
                  </a:solidFill>
                  <a:latin typeface="Helvetica Neue Medium"/>
                  <a:ea typeface="Helvetica Neue Medium"/>
                  <a:cs typeface="Helvetica Neue Medium"/>
                  <a:sym typeface="Helvetica Neue Medium"/>
                </a:defRPr>
              </a:lvl1pPr>
            </a:lstStyle>
            <a:p>
              <a:pPr lvl="0">
                <a:defRPr sz="1800">
                  <a:solidFill>
                    <a:srgbClr val="000000"/>
                  </a:solidFill>
                </a:defRPr>
              </a:pPr>
              <a:r>
                <a:rPr sz="1600">
                  <a:solidFill>
                    <a:srgbClr val="FFFFFF"/>
                  </a:solidFill>
                </a:rPr>
                <a:t>Release   &amp; Deploy</a:t>
              </a:r>
            </a:p>
          </p:txBody>
        </p:sp>
        <p:sp>
          <p:nvSpPr>
            <p:cNvPr id="408" name="Shape 408"/>
            <p:cNvSpPr/>
            <p:nvPr/>
          </p:nvSpPr>
          <p:spPr>
            <a:xfrm>
              <a:off x="3107251" y="1518319"/>
              <a:ext cx="1273146" cy="127314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AED1">
                <a:alpha val="60000"/>
              </a:srgbClr>
            </a:solidFill>
            <a:ln w="12700" cap="flat">
              <a:solidFill>
                <a:srgbClr val="043E68"/>
              </a:solidFill>
              <a:prstDash val="solid"/>
              <a:bevel/>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600">
                  <a:solidFill>
                    <a:srgbClr val="FFFFFF"/>
                  </a:solidFill>
                  <a:latin typeface="Helvetica Neue Medium"/>
                  <a:ea typeface="Helvetica Neue Medium"/>
                  <a:cs typeface="Helvetica Neue Medium"/>
                  <a:sym typeface="Helvetica Neue Medium"/>
                </a:defRPr>
              </a:lvl1pPr>
            </a:lstStyle>
            <a:p>
              <a:pPr lvl="0">
                <a:defRPr sz="1800">
                  <a:solidFill>
                    <a:srgbClr val="000000"/>
                  </a:solidFill>
                </a:defRPr>
              </a:pPr>
              <a:r>
                <a:rPr sz="1600">
                  <a:solidFill>
                    <a:srgbClr val="FFFFFF"/>
                  </a:solidFill>
                </a:rPr>
                <a:t>Develop   &amp; Test</a:t>
              </a:r>
            </a:p>
          </p:txBody>
        </p:sp>
        <p:sp>
          <p:nvSpPr>
            <p:cNvPr id="409" name="Shape 409"/>
            <p:cNvSpPr/>
            <p:nvPr/>
          </p:nvSpPr>
          <p:spPr>
            <a:xfrm>
              <a:off x="1558289" y="0"/>
              <a:ext cx="1273146" cy="127314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D13E">
                <a:alpha val="60000"/>
              </a:srgbClr>
            </a:solidFill>
            <a:ln w="12700" cap="flat">
              <a:solidFill>
                <a:srgbClr val="043E68"/>
              </a:solidFill>
              <a:prstDash val="solid"/>
              <a:bevel/>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600">
                  <a:solidFill>
                    <a:srgbClr val="FFFFFF"/>
                  </a:solidFill>
                  <a:latin typeface="Helvetica Neue Medium"/>
                  <a:ea typeface="Helvetica Neue Medium"/>
                  <a:cs typeface="Helvetica Neue Medium"/>
                  <a:sym typeface="Helvetica Neue Medium"/>
                </a:defRPr>
              </a:lvl1pPr>
            </a:lstStyle>
            <a:p>
              <a:pPr lvl="0">
                <a:defRPr sz="1800">
                  <a:solidFill>
                    <a:srgbClr val="000000"/>
                  </a:solidFill>
                </a:defRPr>
              </a:pPr>
              <a:r>
                <a:rPr sz="1600">
                  <a:solidFill>
                    <a:srgbClr val="FFFFFF"/>
                  </a:solidFill>
                </a:rPr>
                <a:t>Plan &amp; Measure</a:t>
              </a:r>
            </a:p>
          </p:txBody>
        </p:sp>
        <p:sp>
          <p:nvSpPr>
            <p:cNvPr id="410" name="Shape 410"/>
            <p:cNvSpPr/>
            <p:nvPr/>
          </p:nvSpPr>
          <p:spPr>
            <a:xfrm>
              <a:off x="1223989" y="1184019"/>
              <a:ext cx="1941746" cy="194174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43E68"/>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lvl="0">
                <a:defRPr sz="1800"/>
              </a:pPr>
              <a:r>
                <a:rPr sz="2400">
                  <a:solidFill>
                    <a:srgbClr val="FFFFFF"/>
                  </a:solidFill>
                  <a:latin typeface="Helvetica Neue Medium"/>
                  <a:ea typeface="Helvetica Neue Medium"/>
                  <a:cs typeface="Helvetica Neue Medium"/>
                  <a:sym typeface="Helvetica Neue Medium"/>
                </a:rPr>
                <a:t>DevOps</a:t>
              </a:r>
            </a:p>
            <a:p>
              <a:pPr lvl="0">
                <a:defRPr sz="1800"/>
              </a:pPr>
              <a:r>
                <a:rPr sz="2400">
                  <a:solidFill>
                    <a:srgbClr val="FFFFFF"/>
                  </a:solidFill>
                  <a:latin typeface="Helvetica Neue Medium"/>
                  <a:ea typeface="Helvetica Neue Medium"/>
                  <a:cs typeface="Helvetica Neue Medium"/>
                  <a:sym typeface="Helvetica Neue Medium"/>
                </a:rPr>
                <a:t>Services</a:t>
              </a:r>
            </a:p>
          </p:txBody>
        </p:sp>
        <p:cxnSp>
          <p:nvCxnSpPr>
            <p:cNvPr id="411" name="Connector 411"/>
            <p:cNvCxnSpPr>
              <a:stCxn id="409" idx="0"/>
              <a:endCxn id="408" idx="0"/>
            </p:cNvCxnSpPr>
            <p:nvPr/>
          </p:nvCxnSpPr>
          <p:spPr>
            <a:xfrm>
              <a:off x="2194862" y="636572"/>
              <a:ext cx="1548963" cy="1518321"/>
            </a:xfrm>
            <a:prstGeom prst="straightConnector1">
              <a:avLst/>
            </a:prstGeom>
            <a:ln w="101600" cap="rnd">
              <a:solidFill>
                <a:srgbClr val="4E5A60"/>
              </a:solidFill>
              <a:prstDash val="solid"/>
              <a:miter lim="400000"/>
              <a:tailEnd type="arrow" w="med" len="med"/>
            </a:ln>
            <a:effectLst/>
          </p:spPr>
        </p:cxnSp>
        <p:cxnSp>
          <p:nvCxnSpPr>
            <p:cNvPr id="412" name="Connector 412"/>
            <p:cNvCxnSpPr>
              <a:stCxn id="408" idx="0"/>
              <a:endCxn id="407" idx="0"/>
            </p:cNvCxnSpPr>
            <p:nvPr/>
          </p:nvCxnSpPr>
          <p:spPr>
            <a:xfrm flipH="1">
              <a:off x="2194862" y="2154892"/>
              <a:ext cx="1548963" cy="1554565"/>
            </a:xfrm>
            <a:prstGeom prst="straightConnector1">
              <a:avLst/>
            </a:prstGeom>
            <a:ln w="101600" cap="rnd">
              <a:solidFill>
                <a:srgbClr val="4E5A60"/>
              </a:solidFill>
              <a:prstDash val="solid"/>
              <a:miter lim="400000"/>
              <a:tailEnd type="arrow" w="med" len="med"/>
            </a:ln>
            <a:effectLst/>
          </p:spPr>
        </p:cxnSp>
        <p:cxnSp>
          <p:nvCxnSpPr>
            <p:cNvPr id="413" name="Connector 413"/>
            <p:cNvCxnSpPr>
              <a:stCxn id="407" idx="0"/>
              <a:endCxn id="406" idx="0"/>
            </p:cNvCxnSpPr>
            <p:nvPr/>
          </p:nvCxnSpPr>
          <p:spPr>
            <a:xfrm flipH="1" flipV="1">
              <a:off x="636572" y="2154892"/>
              <a:ext cx="1558291" cy="1554565"/>
            </a:xfrm>
            <a:prstGeom prst="straightConnector1">
              <a:avLst/>
            </a:prstGeom>
            <a:ln w="101600" cap="rnd">
              <a:solidFill>
                <a:srgbClr val="4E5A60"/>
              </a:solidFill>
              <a:prstDash val="solid"/>
              <a:miter lim="400000"/>
              <a:tailEnd type="arrow" w="med" len="med"/>
            </a:ln>
            <a:effectLst/>
          </p:spPr>
        </p:cxnSp>
        <p:cxnSp>
          <p:nvCxnSpPr>
            <p:cNvPr id="414" name="Connector 414"/>
            <p:cNvCxnSpPr>
              <a:stCxn id="406" idx="0"/>
              <a:endCxn id="409" idx="0"/>
            </p:cNvCxnSpPr>
            <p:nvPr/>
          </p:nvCxnSpPr>
          <p:spPr>
            <a:xfrm flipV="1">
              <a:off x="636572" y="636572"/>
              <a:ext cx="1558291" cy="1518321"/>
            </a:xfrm>
            <a:prstGeom prst="straightConnector1">
              <a:avLst/>
            </a:prstGeom>
            <a:ln w="101600" cap="rnd">
              <a:solidFill>
                <a:srgbClr val="4E5A60"/>
              </a:solidFill>
              <a:prstDash val="solid"/>
              <a:miter lim="400000"/>
              <a:tailEnd type="arrow" w="med" len="med"/>
            </a:ln>
            <a:effectLst/>
          </p:spPr>
        </p:cxnSp>
      </p:grpSp>
      <p:sp>
        <p:nvSpPr>
          <p:cNvPr id="417" name="Shape 417"/>
          <p:cNvSpPr/>
          <p:nvPr/>
        </p:nvSpPr>
        <p:spPr>
          <a:xfrm>
            <a:off x="1317384" y="987942"/>
            <a:ext cx="10679595" cy="87203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defTabSz="457200">
              <a:spcBef>
                <a:spcPts val="2400"/>
              </a:spcBef>
              <a:defRPr sz="2500">
                <a:latin typeface="Helvetica Neue Light"/>
                <a:ea typeface="Helvetica Neue Light"/>
                <a:cs typeface="Helvetica Neue Light"/>
                <a:sym typeface="Helvetica Neue Light"/>
              </a:defRPr>
            </a:lvl1pPr>
          </a:lstStyle>
          <a:p>
            <a:pPr lvl="0">
              <a:defRPr sz="1800"/>
            </a:pPr>
            <a:r>
              <a:rPr lang="en-US" altLang="zh-CN" sz="2500" dirty="0" smtClean="0"/>
              <a:t>DevOps</a:t>
            </a:r>
            <a:r>
              <a:rPr lang="zh-CN" altLang="en-US" sz="2500" dirty="0" smtClean="0"/>
              <a:t>体验是统一的，开放的，跨平台技术的，而</a:t>
            </a:r>
            <a:r>
              <a:rPr lang="en-US" altLang="zh-CN" sz="2500" dirty="0" err="1" smtClean="0"/>
              <a:t>Bluemix</a:t>
            </a:r>
            <a:r>
              <a:rPr lang="zh-CN" altLang="en-US" sz="2500" dirty="0" smtClean="0"/>
              <a:t>提供</a:t>
            </a:r>
            <a:r>
              <a:rPr lang="en-US" altLang="zh-CN" sz="2500" dirty="0" smtClean="0"/>
              <a:t>DevOps</a:t>
            </a:r>
            <a:r>
              <a:rPr lang="zh-CN" altLang="en-US" sz="2500" dirty="0" smtClean="0"/>
              <a:t>的方法和集成的系统。</a:t>
            </a:r>
            <a:endParaRPr sz="2500" dirty="0"/>
          </a:p>
        </p:txBody>
      </p:sp>
      <p:sp>
        <p:nvSpPr>
          <p:cNvPr id="418" name="Shape 418"/>
          <p:cNvSpPr/>
          <p:nvPr/>
        </p:nvSpPr>
        <p:spPr>
          <a:xfrm>
            <a:off x="9069145" y="-1138035"/>
            <a:ext cx="1590867" cy="44872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defTabSz="346605">
              <a:lnSpc>
                <a:spcPct val="119999"/>
              </a:lnSpc>
              <a:spcBef>
                <a:spcPts val="100"/>
              </a:spcBef>
              <a:defRPr sz="2300" b="1">
                <a:solidFill>
                  <a:srgbClr val="C8562E">
                    <a:alpha val="70000"/>
                  </a:srgbClr>
                </a:solidFill>
                <a:latin typeface="Helvetica Neue"/>
                <a:ea typeface="Helvetica Neue"/>
                <a:cs typeface="Helvetica Neue"/>
                <a:sym typeface="Helvetica Neue"/>
              </a:defRPr>
            </a:lvl1pPr>
          </a:lstStyle>
          <a:p>
            <a:pPr lvl="0">
              <a:defRPr sz="1800" b="0">
                <a:solidFill>
                  <a:srgbClr val="000000"/>
                </a:solidFill>
              </a:defRPr>
            </a:pPr>
            <a:r>
              <a:rPr sz="2300" b="1">
                <a:solidFill>
                  <a:srgbClr val="C8562E">
                    <a:alpha val="70000"/>
                  </a:srgbClr>
                </a:solidFill>
              </a:rPr>
              <a:t>Carlos/Raj</a:t>
            </a:r>
          </a:p>
        </p:txBody>
      </p:sp>
      <p:grpSp>
        <p:nvGrpSpPr>
          <p:cNvPr id="492" name="Group 492"/>
          <p:cNvGrpSpPr/>
          <p:nvPr/>
        </p:nvGrpSpPr>
        <p:grpSpPr>
          <a:xfrm>
            <a:off x="739947" y="2140757"/>
            <a:ext cx="11971647" cy="7009270"/>
            <a:chOff x="0" y="0"/>
            <a:chExt cx="11971645" cy="7009268"/>
          </a:xfrm>
        </p:grpSpPr>
        <p:pic>
          <p:nvPicPr>
            <p:cNvPr id="419" name="图片 418"/>
            <p:cNvPicPr/>
            <p:nvPr/>
          </p:nvPicPr>
          <p:blipFill>
            <a:blip r:embed="rId2">
              <a:alphaModFix amt="38792"/>
              <a:extLst/>
            </a:blip>
            <a:stretch>
              <a:fillRect/>
            </a:stretch>
          </p:blipFill>
          <p:spPr>
            <a:xfrm>
              <a:off x="534235" y="164716"/>
              <a:ext cx="7992314" cy="6464307"/>
            </a:xfrm>
            <a:prstGeom prst="rect">
              <a:avLst/>
            </a:prstGeom>
            <a:effectLst/>
          </p:spPr>
        </p:pic>
        <p:sp>
          <p:nvSpPr>
            <p:cNvPr id="421" name="Shape 421"/>
            <p:cNvSpPr/>
            <p:nvPr/>
          </p:nvSpPr>
          <p:spPr>
            <a:xfrm>
              <a:off x="159035" y="3188247"/>
              <a:ext cx="2110271" cy="967217"/>
            </a:xfrm>
            <a:prstGeom prst="rect">
              <a:avLst/>
            </a:prstGeom>
            <a:solidFill>
              <a:srgbClr val="FFFFFF"/>
            </a:solidFill>
            <a:ln w="12700" cap="flat">
              <a:solidFill>
                <a:srgbClr val="5F6E75"/>
              </a:solidFill>
              <a:prstDash val="solid"/>
              <a:bevel/>
            </a:ln>
            <a:effectLst/>
          </p:spPr>
          <p:txBody>
            <a:bodyPr wrap="square" lIns="0" tIns="0" rIns="0" bIns="0" numCol="1" anchor="ctr">
              <a:noAutofit/>
            </a:bodyPr>
            <a:lstStyle/>
            <a:p>
              <a:pPr lvl="0">
                <a:defRPr sz="3400"/>
              </a:pPr>
              <a:endParaRPr/>
            </a:p>
          </p:txBody>
        </p:sp>
        <p:sp>
          <p:nvSpPr>
            <p:cNvPr id="422" name="Shape 422"/>
            <p:cNvSpPr/>
            <p:nvPr/>
          </p:nvSpPr>
          <p:spPr>
            <a:xfrm>
              <a:off x="887663" y="0"/>
              <a:ext cx="3119154" cy="967217"/>
            </a:xfrm>
            <a:prstGeom prst="rect">
              <a:avLst/>
            </a:prstGeom>
            <a:solidFill>
              <a:srgbClr val="F6F7F8"/>
            </a:solidFill>
            <a:ln w="12700" cap="flat">
              <a:solidFill>
                <a:srgbClr val="5F6E75"/>
              </a:solidFill>
              <a:prstDash val="solid"/>
              <a:bevel/>
            </a:ln>
            <a:effectLst/>
          </p:spPr>
          <p:txBody>
            <a:bodyPr wrap="square" lIns="0" tIns="0" rIns="0" bIns="0" numCol="1" anchor="ctr">
              <a:noAutofit/>
            </a:bodyPr>
            <a:lstStyle/>
            <a:p>
              <a:pPr lvl="0">
                <a:defRPr sz="3400"/>
              </a:pPr>
              <a:endParaRPr/>
            </a:p>
          </p:txBody>
        </p:sp>
        <p:sp>
          <p:nvSpPr>
            <p:cNvPr id="423" name="Shape 423"/>
            <p:cNvSpPr/>
            <p:nvPr/>
          </p:nvSpPr>
          <p:spPr>
            <a:xfrm>
              <a:off x="885755" y="987377"/>
              <a:ext cx="1075287" cy="967218"/>
            </a:xfrm>
            <a:prstGeom prst="rect">
              <a:avLst/>
            </a:prstGeom>
            <a:solidFill>
              <a:srgbClr val="FFFFFF"/>
            </a:solidFill>
            <a:ln w="12700" cap="flat">
              <a:solidFill>
                <a:srgbClr val="5F6E75"/>
              </a:solidFill>
              <a:prstDash val="solid"/>
              <a:bevel/>
            </a:ln>
            <a:effectLst/>
          </p:spPr>
          <p:txBody>
            <a:bodyPr wrap="square" lIns="0" tIns="0" rIns="0" bIns="0" numCol="1" anchor="ctr">
              <a:noAutofit/>
            </a:bodyPr>
            <a:lstStyle/>
            <a:p>
              <a:pPr lvl="0">
                <a:defRPr sz="3400"/>
              </a:pPr>
              <a:endParaRPr/>
            </a:p>
          </p:txBody>
        </p:sp>
        <p:sp>
          <p:nvSpPr>
            <p:cNvPr id="424" name="Shape 424"/>
            <p:cNvSpPr/>
            <p:nvPr/>
          </p:nvSpPr>
          <p:spPr>
            <a:xfrm>
              <a:off x="158909" y="2193397"/>
              <a:ext cx="2968562" cy="967218"/>
            </a:xfrm>
            <a:prstGeom prst="rect">
              <a:avLst/>
            </a:prstGeom>
            <a:solidFill>
              <a:srgbClr val="F6F7F8"/>
            </a:solidFill>
            <a:ln w="12700" cap="flat">
              <a:solidFill>
                <a:srgbClr val="5F6E75"/>
              </a:solidFill>
              <a:prstDash val="solid"/>
              <a:bevel/>
            </a:ln>
            <a:effectLst/>
          </p:spPr>
          <p:txBody>
            <a:bodyPr wrap="square" lIns="0" tIns="0" rIns="0" bIns="0" numCol="1" anchor="ctr">
              <a:noAutofit/>
            </a:bodyPr>
            <a:lstStyle/>
            <a:p>
              <a:pPr lvl="0">
                <a:defRPr sz="3400"/>
              </a:pPr>
              <a:endParaRPr/>
            </a:p>
          </p:txBody>
        </p:sp>
        <p:sp>
          <p:nvSpPr>
            <p:cNvPr id="425" name="Shape 425"/>
            <p:cNvSpPr/>
            <p:nvPr/>
          </p:nvSpPr>
          <p:spPr>
            <a:xfrm>
              <a:off x="346491" y="4594212"/>
              <a:ext cx="3357152" cy="967217"/>
            </a:xfrm>
            <a:prstGeom prst="rect">
              <a:avLst/>
            </a:prstGeom>
            <a:solidFill>
              <a:srgbClr val="F6F7F8"/>
            </a:solidFill>
            <a:ln w="12700" cap="flat">
              <a:solidFill>
                <a:srgbClr val="5F6E75"/>
              </a:solidFill>
              <a:prstDash val="solid"/>
              <a:bevel/>
            </a:ln>
            <a:effectLst/>
          </p:spPr>
          <p:txBody>
            <a:bodyPr wrap="square" lIns="0" tIns="0" rIns="0" bIns="0" numCol="1" anchor="ctr">
              <a:noAutofit/>
            </a:bodyPr>
            <a:lstStyle/>
            <a:p>
              <a:pPr lvl="0">
                <a:defRPr sz="3400"/>
              </a:pPr>
              <a:endParaRPr/>
            </a:p>
          </p:txBody>
        </p:sp>
        <p:sp>
          <p:nvSpPr>
            <p:cNvPr id="426" name="Shape 426"/>
            <p:cNvSpPr/>
            <p:nvPr/>
          </p:nvSpPr>
          <p:spPr>
            <a:xfrm>
              <a:off x="340231" y="5591141"/>
              <a:ext cx="2614892" cy="1099639"/>
            </a:xfrm>
            <a:prstGeom prst="rect">
              <a:avLst/>
            </a:prstGeom>
            <a:solidFill>
              <a:srgbClr val="FFFFFF"/>
            </a:solidFill>
            <a:ln w="12700" cap="flat">
              <a:solidFill>
                <a:srgbClr val="5F6E75"/>
              </a:solidFill>
              <a:prstDash val="solid"/>
              <a:bevel/>
            </a:ln>
            <a:effectLst/>
          </p:spPr>
          <p:txBody>
            <a:bodyPr wrap="square" lIns="0" tIns="0" rIns="0" bIns="0" numCol="1" anchor="ctr">
              <a:noAutofit/>
            </a:bodyPr>
            <a:lstStyle/>
            <a:p>
              <a:pPr lvl="0">
                <a:defRPr sz="3400"/>
              </a:pPr>
              <a:endParaRPr/>
            </a:p>
          </p:txBody>
        </p:sp>
        <p:sp>
          <p:nvSpPr>
            <p:cNvPr id="427" name="Shape 427"/>
            <p:cNvSpPr/>
            <p:nvPr/>
          </p:nvSpPr>
          <p:spPr>
            <a:xfrm>
              <a:off x="6556957" y="6042050"/>
              <a:ext cx="1075288" cy="967218"/>
            </a:xfrm>
            <a:prstGeom prst="rect">
              <a:avLst/>
            </a:prstGeom>
            <a:solidFill>
              <a:srgbClr val="FFFFFF"/>
            </a:solidFill>
            <a:ln w="12700" cap="flat">
              <a:solidFill>
                <a:srgbClr val="5F6E75"/>
              </a:solidFill>
              <a:prstDash val="solid"/>
              <a:bevel/>
            </a:ln>
            <a:effectLst/>
          </p:spPr>
          <p:txBody>
            <a:bodyPr wrap="square" lIns="0" tIns="0" rIns="0" bIns="0" numCol="1" anchor="ctr">
              <a:noAutofit/>
            </a:bodyPr>
            <a:lstStyle/>
            <a:p>
              <a:pPr lvl="0">
                <a:defRPr sz="3400"/>
              </a:pPr>
              <a:endParaRPr/>
            </a:p>
          </p:txBody>
        </p:sp>
        <p:sp>
          <p:nvSpPr>
            <p:cNvPr id="428" name="Shape 428"/>
            <p:cNvSpPr/>
            <p:nvPr/>
          </p:nvSpPr>
          <p:spPr>
            <a:xfrm>
              <a:off x="7149956" y="4897577"/>
              <a:ext cx="2517865" cy="967218"/>
            </a:xfrm>
            <a:prstGeom prst="rect">
              <a:avLst/>
            </a:prstGeom>
            <a:solidFill>
              <a:srgbClr val="F6F7F8"/>
            </a:solidFill>
            <a:ln w="12700" cap="flat">
              <a:solidFill>
                <a:srgbClr val="5F6E75"/>
              </a:solidFill>
              <a:prstDash val="solid"/>
              <a:bevel/>
            </a:ln>
            <a:effectLst/>
          </p:spPr>
          <p:txBody>
            <a:bodyPr wrap="square" lIns="0" tIns="0" rIns="0" bIns="0" numCol="1" anchor="ctr">
              <a:noAutofit/>
            </a:bodyPr>
            <a:lstStyle/>
            <a:p>
              <a:pPr lvl="0">
                <a:defRPr sz="3400"/>
              </a:pPr>
              <a:endParaRPr/>
            </a:p>
          </p:txBody>
        </p:sp>
        <p:sp>
          <p:nvSpPr>
            <p:cNvPr id="429" name="Shape 429"/>
            <p:cNvSpPr/>
            <p:nvPr/>
          </p:nvSpPr>
          <p:spPr>
            <a:xfrm>
              <a:off x="8108412" y="3671702"/>
              <a:ext cx="2517975" cy="967218"/>
            </a:xfrm>
            <a:prstGeom prst="rect">
              <a:avLst/>
            </a:prstGeom>
            <a:solidFill>
              <a:srgbClr val="FFFFFF"/>
            </a:solidFill>
            <a:ln w="12700" cap="flat">
              <a:solidFill>
                <a:srgbClr val="5F6E75"/>
              </a:solidFill>
              <a:prstDash val="solid"/>
              <a:bevel/>
            </a:ln>
            <a:effectLst/>
          </p:spPr>
          <p:txBody>
            <a:bodyPr wrap="square" lIns="0" tIns="0" rIns="0" bIns="0" numCol="1" anchor="ctr">
              <a:noAutofit/>
            </a:bodyPr>
            <a:lstStyle/>
            <a:p>
              <a:pPr lvl="0">
                <a:defRPr sz="3400"/>
              </a:pPr>
              <a:endParaRPr/>
            </a:p>
          </p:txBody>
        </p:sp>
        <p:sp>
          <p:nvSpPr>
            <p:cNvPr id="430" name="Shape 430"/>
            <p:cNvSpPr/>
            <p:nvPr/>
          </p:nvSpPr>
          <p:spPr>
            <a:xfrm>
              <a:off x="8104411" y="2663898"/>
              <a:ext cx="2517865" cy="967217"/>
            </a:xfrm>
            <a:prstGeom prst="rect">
              <a:avLst/>
            </a:prstGeom>
            <a:solidFill>
              <a:srgbClr val="F6F7F8"/>
            </a:solidFill>
            <a:ln w="12700" cap="flat">
              <a:solidFill>
                <a:srgbClr val="5F6E75"/>
              </a:solidFill>
              <a:prstDash val="solid"/>
              <a:bevel/>
            </a:ln>
            <a:effectLst/>
          </p:spPr>
          <p:txBody>
            <a:bodyPr wrap="square" lIns="0" tIns="0" rIns="0" bIns="0" numCol="1" anchor="ctr">
              <a:noAutofit/>
            </a:bodyPr>
            <a:lstStyle/>
            <a:p>
              <a:pPr lvl="0">
                <a:defRPr sz="3400"/>
              </a:pPr>
              <a:endParaRPr/>
            </a:p>
          </p:txBody>
        </p:sp>
        <p:sp>
          <p:nvSpPr>
            <p:cNvPr id="431" name="Shape 431"/>
            <p:cNvSpPr/>
            <p:nvPr/>
          </p:nvSpPr>
          <p:spPr>
            <a:xfrm>
              <a:off x="7107411" y="1417663"/>
              <a:ext cx="2114012" cy="967217"/>
            </a:xfrm>
            <a:prstGeom prst="rect">
              <a:avLst/>
            </a:prstGeom>
            <a:solidFill>
              <a:srgbClr val="F6F7F8"/>
            </a:solidFill>
            <a:ln w="12700" cap="flat">
              <a:solidFill>
                <a:srgbClr val="5F6E75"/>
              </a:solidFill>
              <a:prstDash val="solid"/>
              <a:bevel/>
            </a:ln>
            <a:effectLst/>
          </p:spPr>
          <p:txBody>
            <a:bodyPr wrap="square" lIns="0" tIns="0" rIns="0" bIns="0" numCol="1" anchor="ctr">
              <a:noAutofit/>
            </a:bodyPr>
            <a:lstStyle/>
            <a:p>
              <a:pPr lvl="0">
                <a:defRPr sz="3400"/>
              </a:pPr>
              <a:endParaRPr/>
            </a:p>
          </p:txBody>
        </p:sp>
        <p:sp>
          <p:nvSpPr>
            <p:cNvPr id="432" name="Shape 432"/>
            <p:cNvSpPr/>
            <p:nvPr/>
          </p:nvSpPr>
          <p:spPr>
            <a:xfrm>
              <a:off x="5242579" y="215992"/>
              <a:ext cx="3627749" cy="967217"/>
            </a:xfrm>
            <a:prstGeom prst="rect">
              <a:avLst/>
            </a:prstGeom>
            <a:solidFill>
              <a:srgbClr val="F6F7F8"/>
            </a:solidFill>
            <a:ln w="12700" cap="flat">
              <a:solidFill>
                <a:srgbClr val="5F6E75"/>
              </a:solidFill>
              <a:prstDash val="solid"/>
              <a:bevel/>
            </a:ln>
            <a:effectLst/>
          </p:spPr>
          <p:txBody>
            <a:bodyPr wrap="square" lIns="0" tIns="0" rIns="0" bIns="0" numCol="1" anchor="ctr">
              <a:noAutofit/>
            </a:bodyPr>
            <a:lstStyle/>
            <a:p>
              <a:pPr lvl="0">
                <a:defRPr sz="3400"/>
              </a:pPr>
              <a:endParaRPr/>
            </a:p>
          </p:txBody>
        </p:sp>
        <p:pic>
          <p:nvPicPr>
            <p:cNvPr id="433" name="image98.png"/>
            <p:cNvPicPr/>
            <p:nvPr/>
          </p:nvPicPr>
          <p:blipFill>
            <a:blip r:embed="rId3">
              <a:extLst/>
            </a:blip>
            <a:srcRect r="73038"/>
            <a:stretch>
              <a:fillRect/>
            </a:stretch>
          </p:blipFill>
          <p:spPr>
            <a:xfrm>
              <a:off x="10756572" y="4928708"/>
              <a:ext cx="474262" cy="546306"/>
            </a:xfrm>
            <a:prstGeom prst="rect">
              <a:avLst/>
            </a:prstGeom>
            <a:ln w="12700" cap="flat">
              <a:noFill/>
              <a:miter lim="400000"/>
            </a:ln>
            <a:effectLst/>
          </p:spPr>
        </p:pic>
        <p:pic>
          <p:nvPicPr>
            <p:cNvPr id="434" name="image115.png"/>
            <p:cNvPicPr/>
            <p:nvPr/>
          </p:nvPicPr>
          <p:blipFill>
            <a:blip r:embed="rId4">
              <a:extLst/>
            </a:blip>
            <a:stretch>
              <a:fillRect/>
            </a:stretch>
          </p:blipFill>
          <p:spPr>
            <a:xfrm>
              <a:off x="9103200" y="3732813"/>
              <a:ext cx="600032" cy="600032"/>
            </a:xfrm>
            <a:prstGeom prst="rect">
              <a:avLst/>
            </a:prstGeom>
            <a:ln w="12700" cap="flat">
              <a:noFill/>
              <a:miter lim="400000"/>
            </a:ln>
            <a:effectLst/>
          </p:spPr>
        </p:pic>
        <p:pic>
          <p:nvPicPr>
            <p:cNvPr id="435" name="Unknown-1.jpg"/>
            <p:cNvPicPr/>
            <p:nvPr/>
          </p:nvPicPr>
          <p:blipFill>
            <a:blip r:embed="rId5">
              <a:extLst/>
            </a:blip>
            <a:stretch>
              <a:fillRect/>
            </a:stretch>
          </p:blipFill>
          <p:spPr>
            <a:xfrm>
              <a:off x="9782763" y="3750739"/>
              <a:ext cx="646536" cy="538780"/>
            </a:xfrm>
            <a:prstGeom prst="rect">
              <a:avLst/>
            </a:prstGeom>
            <a:ln w="12700" cap="flat">
              <a:noFill/>
              <a:miter lim="400000"/>
            </a:ln>
            <a:effectLst/>
          </p:spPr>
        </p:pic>
        <p:pic>
          <p:nvPicPr>
            <p:cNvPr id="436" name="Unknown.jpg"/>
            <p:cNvPicPr/>
            <p:nvPr/>
          </p:nvPicPr>
          <p:blipFill>
            <a:blip r:embed="rId6">
              <a:extLst/>
            </a:blip>
            <a:stretch>
              <a:fillRect/>
            </a:stretch>
          </p:blipFill>
          <p:spPr>
            <a:xfrm>
              <a:off x="10977977" y="1556475"/>
              <a:ext cx="593977" cy="593977"/>
            </a:xfrm>
            <a:prstGeom prst="rect">
              <a:avLst/>
            </a:prstGeom>
            <a:ln w="12700" cap="flat">
              <a:noFill/>
              <a:miter lim="400000"/>
            </a:ln>
            <a:effectLst/>
          </p:spPr>
        </p:pic>
        <p:sp>
          <p:nvSpPr>
            <p:cNvPr id="437" name="Shape 437"/>
            <p:cNvSpPr/>
            <p:nvPr/>
          </p:nvSpPr>
          <p:spPr>
            <a:xfrm>
              <a:off x="5393168" y="362014"/>
              <a:ext cx="740224" cy="67517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spcBef>
                  <a:spcPts val="3200"/>
                </a:spcBef>
                <a:defRPr sz="5700">
                  <a:solidFill>
                    <a:srgbClr val="4E5A60"/>
                  </a:solidFill>
                  <a:latin typeface="HelvNeue Medium for IBM"/>
                  <a:ea typeface="HelvNeue Medium for IBM"/>
                  <a:cs typeface="HelvNeue Medium for IBM"/>
                  <a:sym typeface="HelvNeue Medium for IBM"/>
                </a:defRPr>
              </a:lvl1pPr>
            </a:lstStyle>
            <a:p>
              <a:pPr lvl="0">
                <a:defRPr sz="1800">
                  <a:solidFill>
                    <a:srgbClr val="000000"/>
                  </a:solidFill>
                </a:defRPr>
              </a:pPr>
              <a:r>
                <a:rPr sz="5700">
                  <a:solidFill>
                    <a:srgbClr val="4E5A60"/>
                  </a:solidFill>
                </a:rPr>
                <a:t>1</a:t>
              </a:r>
            </a:p>
          </p:txBody>
        </p:sp>
        <p:sp>
          <p:nvSpPr>
            <p:cNvPr id="438" name="Shape 438"/>
            <p:cNvSpPr/>
            <p:nvPr/>
          </p:nvSpPr>
          <p:spPr>
            <a:xfrm>
              <a:off x="7195728" y="1557144"/>
              <a:ext cx="740223" cy="67517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spcBef>
                  <a:spcPts val="3200"/>
                </a:spcBef>
                <a:defRPr sz="5700">
                  <a:solidFill>
                    <a:srgbClr val="4E5A60"/>
                  </a:solidFill>
                  <a:latin typeface="HelvNeue Medium for IBM"/>
                  <a:ea typeface="HelvNeue Medium for IBM"/>
                  <a:cs typeface="HelvNeue Medium for IBM"/>
                  <a:sym typeface="HelvNeue Medium for IBM"/>
                </a:defRPr>
              </a:lvl1pPr>
            </a:lstStyle>
            <a:p>
              <a:pPr lvl="0">
                <a:defRPr sz="1800">
                  <a:solidFill>
                    <a:srgbClr val="000000"/>
                  </a:solidFill>
                </a:defRPr>
              </a:pPr>
              <a:r>
                <a:rPr sz="5700">
                  <a:solidFill>
                    <a:srgbClr val="4E5A60"/>
                  </a:solidFill>
                </a:rPr>
                <a:t>2</a:t>
              </a:r>
            </a:p>
          </p:txBody>
        </p:sp>
        <p:sp>
          <p:nvSpPr>
            <p:cNvPr id="439" name="Shape 439"/>
            <p:cNvSpPr/>
            <p:nvPr/>
          </p:nvSpPr>
          <p:spPr>
            <a:xfrm>
              <a:off x="8197813" y="2835320"/>
              <a:ext cx="740223" cy="67517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spcBef>
                  <a:spcPts val="3200"/>
                </a:spcBef>
                <a:defRPr sz="5700">
                  <a:solidFill>
                    <a:srgbClr val="4E5A60"/>
                  </a:solidFill>
                  <a:latin typeface="HelvNeue Medium for IBM"/>
                  <a:ea typeface="HelvNeue Medium for IBM"/>
                  <a:cs typeface="HelvNeue Medium for IBM"/>
                  <a:sym typeface="HelvNeue Medium for IBM"/>
                </a:defRPr>
              </a:lvl1pPr>
            </a:lstStyle>
            <a:p>
              <a:pPr lvl="0">
                <a:defRPr sz="1800">
                  <a:solidFill>
                    <a:srgbClr val="000000"/>
                  </a:solidFill>
                </a:defRPr>
              </a:pPr>
              <a:r>
                <a:rPr sz="5700">
                  <a:solidFill>
                    <a:srgbClr val="4E5A60"/>
                  </a:solidFill>
                </a:rPr>
                <a:t>3</a:t>
              </a:r>
            </a:p>
          </p:txBody>
        </p:sp>
        <p:sp>
          <p:nvSpPr>
            <p:cNvPr id="440" name="Shape 440"/>
            <p:cNvSpPr/>
            <p:nvPr/>
          </p:nvSpPr>
          <p:spPr>
            <a:xfrm>
              <a:off x="7270620" y="5043600"/>
              <a:ext cx="740223" cy="67517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spcBef>
                  <a:spcPts val="3200"/>
                </a:spcBef>
                <a:defRPr sz="5700">
                  <a:solidFill>
                    <a:srgbClr val="4E5A60"/>
                  </a:solidFill>
                  <a:latin typeface="HelvNeue Medium for IBM"/>
                  <a:ea typeface="HelvNeue Medium for IBM"/>
                  <a:cs typeface="HelvNeue Medium for IBM"/>
                  <a:sym typeface="HelvNeue Medium for IBM"/>
                </a:defRPr>
              </a:lvl1pPr>
            </a:lstStyle>
            <a:p>
              <a:pPr lvl="0">
                <a:defRPr sz="1800">
                  <a:solidFill>
                    <a:srgbClr val="000000"/>
                  </a:solidFill>
                </a:defRPr>
              </a:pPr>
              <a:r>
                <a:rPr sz="5700">
                  <a:solidFill>
                    <a:srgbClr val="4E5A60"/>
                  </a:solidFill>
                </a:rPr>
                <a:t>4</a:t>
              </a:r>
            </a:p>
          </p:txBody>
        </p:sp>
        <p:sp>
          <p:nvSpPr>
            <p:cNvPr id="441" name="Shape 441"/>
            <p:cNvSpPr/>
            <p:nvPr/>
          </p:nvSpPr>
          <p:spPr>
            <a:xfrm>
              <a:off x="429152" y="4679467"/>
              <a:ext cx="740223" cy="97991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spcBef>
                  <a:spcPts val="3200"/>
                </a:spcBef>
                <a:defRPr sz="5700">
                  <a:solidFill>
                    <a:srgbClr val="4E5A60"/>
                  </a:solidFill>
                  <a:latin typeface="HelvNeue Medium for IBM"/>
                  <a:ea typeface="HelvNeue Medium for IBM"/>
                  <a:cs typeface="HelvNeue Medium for IBM"/>
                  <a:sym typeface="HelvNeue Medium for IBM"/>
                </a:defRPr>
              </a:lvl1pPr>
            </a:lstStyle>
            <a:p>
              <a:pPr lvl="0">
                <a:defRPr sz="1800">
                  <a:solidFill>
                    <a:srgbClr val="000000"/>
                  </a:solidFill>
                </a:defRPr>
              </a:pPr>
              <a:r>
                <a:rPr sz="5700">
                  <a:solidFill>
                    <a:srgbClr val="4E5A60"/>
                  </a:solidFill>
                </a:rPr>
                <a:t>6</a:t>
              </a:r>
            </a:p>
          </p:txBody>
        </p:sp>
        <p:sp>
          <p:nvSpPr>
            <p:cNvPr id="442" name="Shape 442"/>
            <p:cNvSpPr/>
            <p:nvPr/>
          </p:nvSpPr>
          <p:spPr>
            <a:xfrm>
              <a:off x="288466" y="2352119"/>
              <a:ext cx="740224" cy="67517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spcBef>
                  <a:spcPts val="3200"/>
                </a:spcBef>
                <a:defRPr sz="5700">
                  <a:solidFill>
                    <a:srgbClr val="4E5A60"/>
                  </a:solidFill>
                  <a:latin typeface="HelvNeue Medium for IBM"/>
                  <a:ea typeface="HelvNeue Medium for IBM"/>
                  <a:cs typeface="HelvNeue Medium for IBM"/>
                  <a:sym typeface="HelvNeue Medium for IBM"/>
                </a:defRPr>
              </a:lvl1pPr>
            </a:lstStyle>
            <a:p>
              <a:pPr lvl="0">
                <a:defRPr sz="1800">
                  <a:solidFill>
                    <a:srgbClr val="000000"/>
                  </a:solidFill>
                </a:defRPr>
              </a:pPr>
              <a:r>
                <a:rPr sz="5700">
                  <a:solidFill>
                    <a:srgbClr val="4E5A60"/>
                  </a:solidFill>
                </a:rPr>
                <a:t>7</a:t>
              </a:r>
            </a:p>
          </p:txBody>
        </p:sp>
        <p:sp>
          <p:nvSpPr>
            <p:cNvPr id="443" name="Shape 443"/>
            <p:cNvSpPr/>
            <p:nvPr/>
          </p:nvSpPr>
          <p:spPr>
            <a:xfrm>
              <a:off x="960206" y="83424"/>
              <a:ext cx="740224" cy="92689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spcBef>
                  <a:spcPts val="3200"/>
                </a:spcBef>
                <a:defRPr sz="5700">
                  <a:solidFill>
                    <a:srgbClr val="4E5A60"/>
                  </a:solidFill>
                  <a:latin typeface="HelvNeue Medium for IBM"/>
                  <a:ea typeface="HelvNeue Medium for IBM"/>
                  <a:cs typeface="HelvNeue Medium for IBM"/>
                  <a:sym typeface="HelvNeue Medium for IBM"/>
                </a:defRPr>
              </a:lvl1pPr>
            </a:lstStyle>
            <a:p>
              <a:pPr lvl="0">
                <a:defRPr sz="1800">
                  <a:solidFill>
                    <a:srgbClr val="000000"/>
                  </a:solidFill>
                </a:defRPr>
              </a:pPr>
              <a:r>
                <a:rPr sz="5700">
                  <a:solidFill>
                    <a:srgbClr val="4E5A60"/>
                  </a:solidFill>
                </a:rPr>
                <a:t>8</a:t>
              </a:r>
            </a:p>
          </p:txBody>
        </p:sp>
        <p:sp>
          <p:nvSpPr>
            <p:cNvPr id="444" name="Shape 444"/>
            <p:cNvSpPr/>
            <p:nvPr/>
          </p:nvSpPr>
          <p:spPr>
            <a:xfrm>
              <a:off x="5819878" y="329640"/>
              <a:ext cx="3012083" cy="7812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p>
              <a:pPr lvl="1" indent="457081" algn="l" defTabSz="914165">
                <a:lnSpc>
                  <a:spcPct val="104999"/>
                </a:lnSpc>
                <a:spcBef>
                  <a:spcPts val="100"/>
                </a:spcBef>
                <a:defRPr sz="1800"/>
              </a:pPr>
              <a:r>
                <a:rPr sz="1400" dirty="0">
                  <a:solidFill>
                    <a:srgbClr val="414B56"/>
                  </a:solidFill>
                  <a:latin typeface="Helvetica Neue Light"/>
                  <a:ea typeface="Helvetica Neue Light"/>
                  <a:cs typeface="Helvetica Neue Light"/>
                  <a:sym typeface="Helvetica Neue Light"/>
                </a:rPr>
                <a:t>Collaborate with your team. Agile development </a:t>
              </a:r>
              <a:r>
                <a:rPr sz="1400" b="1" dirty="0">
                  <a:solidFill>
                    <a:srgbClr val="414B56"/>
                  </a:solidFill>
                  <a:latin typeface="Helvetica Neue"/>
                  <a:ea typeface="Helvetica Neue"/>
                  <a:cs typeface="Helvetica Neue"/>
                  <a:sym typeface="Helvetica Neue"/>
                </a:rPr>
                <a:t>tracking and reporting</a:t>
              </a:r>
            </a:p>
          </p:txBody>
        </p:sp>
        <p:sp>
          <p:nvSpPr>
            <p:cNvPr id="445" name="Shape 445"/>
            <p:cNvSpPr/>
            <p:nvPr/>
          </p:nvSpPr>
          <p:spPr>
            <a:xfrm>
              <a:off x="8749183" y="829105"/>
              <a:ext cx="1393358" cy="27876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5023" tIns="65023" rIns="65023" bIns="65023" numCol="1" anchor="t">
              <a:spAutoFit/>
            </a:bodyPr>
            <a:lstStyle>
              <a:lvl1pPr defTabSz="914165">
                <a:defRPr sz="1000">
                  <a:solidFill>
                    <a:srgbClr val="4E5A60"/>
                  </a:solidFill>
                  <a:latin typeface="Helvetica Neue Light"/>
                  <a:ea typeface="Helvetica Neue Light"/>
                  <a:cs typeface="Helvetica Neue Light"/>
                  <a:sym typeface="Helvetica Neue Light"/>
                </a:defRPr>
              </a:lvl1pPr>
            </a:lstStyle>
            <a:p>
              <a:pPr lvl="0">
                <a:defRPr sz="1800">
                  <a:solidFill>
                    <a:srgbClr val="000000"/>
                  </a:solidFill>
                </a:defRPr>
              </a:pPr>
              <a:r>
                <a:rPr sz="1000">
                  <a:solidFill>
                    <a:srgbClr val="4E5A60"/>
                  </a:solidFill>
                </a:rPr>
                <a:t>Agile Planning</a:t>
              </a:r>
            </a:p>
          </p:txBody>
        </p:sp>
        <p:sp>
          <p:nvSpPr>
            <p:cNvPr id="446" name="Shape 446"/>
            <p:cNvSpPr/>
            <p:nvPr/>
          </p:nvSpPr>
          <p:spPr>
            <a:xfrm>
              <a:off x="8908219" y="215992"/>
              <a:ext cx="1075287" cy="967217"/>
            </a:xfrm>
            <a:prstGeom prst="rect">
              <a:avLst/>
            </a:prstGeom>
            <a:noFill/>
            <a:ln w="12700" cap="flat">
              <a:solidFill>
                <a:srgbClr val="5F6E75">
                  <a:alpha val="67184"/>
                </a:srgbClr>
              </a:solidFill>
              <a:prstDash val="solid"/>
              <a:bevel/>
            </a:ln>
            <a:effectLst/>
          </p:spPr>
          <p:txBody>
            <a:bodyPr wrap="square" lIns="0" tIns="0" rIns="0" bIns="0" numCol="1" anchor="ctr">
              <a:noAutofit/>
            </a:bodyPr>
            <a:lstStyle/>
            <a:p>
              <a:pPr lvl="0">
                <a:defRPr sz="3400"/>
              </a:pPr>
              <a:endParaRPr/>
            </a:p>
          </p:txBody>
        </p:sp>
        <p:sp>
          <p:nvSpPr>
            <p:cNvPr id="447" name="Shape 447"/>
            <p:cNvSpPr/>
            <p:nvPr/>
          </p:nvSpPr>
          <p:spPr>
            <a:xfrm>
              <a:off x="7672001" y="1524134"/>
              <a:ext cx="1463338" cy="7812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p>
              <a:pPr lvl="1" indent="457081" algn="l" defTabSz="914165">
                <a:lnSpc>
                  <a:spcPct val="104999"/>
                </a:lnSpc>
                <a:spcBef>
                  <a:spcPts val="100"/>
                </a:spcBef>
                <a:defRPr sz="1800"/>
              </a:pPr>
              <a:r>
                <a:rPr sz="1400" dirty="0">
                  <a:solidFill>
                    <a:srgbClr val="414B56"/>
                  </a:solidFill>
                  <a:latin typeface="Helvetica Neue Light"/>
                  <a:ea typeface="Helvetica Neue Light"/>
                  <a:cs typeface="Helvetica Neue Light"/>
                  <a:sym typeface="Helvetica Neue Light"/>
                </a:rPr>
                <a:t>Use your favorite </a:t>
              </a:r>
              <a:r>
                <a:rPr sz="1400" b="1" dirty="0">
                  <a:solidFill>
                    <a:srgbClr val="414B56"/>
                  </a:solidFill>
                  <a:latin typeface="Helvetica Neue"/>
                  <a:ea typeface="Helvetica Neue"/>
                  <a:cs typeface="Helvetica Neue"/>
                  <a:sym typeface="Helvetica Neue"/>
                </a:rPr>
                <a:t>tool or web IDE</a:t>
              </a:r>
            </a:p>
          </p:txBody>
        </p:sp>
        <p:sp>
          <p:nvSpPr>
            <p:cNvPr id="448" name="Shape 448"/>
            <p:cNvSpPr/>
            <p:nvPr/>
          </p:nvSpPr>
          <p:spPr>
            <a:xfrm>
              <a:off x="9092912" y="2068876"/>
              <a:ext cx="1393357" cy="27876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5023" tIns="65023" rIns="65023" bIns="65023" numCol="1" anchor="t">
              <a:spAutoFit/>
            </a:bodyPr>
            <a:lstStyle>
              <a:lvl1pPr defTabSz="914165">
                <a:defRPr sz="1000">
                  <a:solidFill>
                    <a:srgbClr val="4E5A60"/>
                  </a:solidFill>
                  <a:latin typeface="Helvetica Neue Light"/>
                  <a:ea typeface="Helvetica Neue Light"/>
                  <a:cs typeface="Helvetica Neue Light"/>
                  <a:sym typeface="Helvetica Neue Light"/>
                </a:defRPr>
              </a:lvl1pPr>
            </a:lstStyle>
            <a:p>
              <a:pPr lvl="0">
                <a:defRPr sz="1800">
                  <a:solidFill>
                    <a:srgbClr val="000000"/>
                  </a:solidFill>
                </a:defRPr>
              </a:pPr>
              <a:r>
                <a:rPr sz="1000">
                  <a:solidFill>
                    <a:srgbClr val="4E5A60"/>
                  </a:solidFill>
                </a:rPr>
                <a:t>Web IDE</a:t>
              </a:r>
            </a:p>
          </p:txBody>
        </p:sp>
        <p:sp>
          <p:nvSpPr>
            <p:cNvPr id="449" name="Shape 449"/>
            <p:cNvSpPr/>
            <p:nvPr/>
          </p:nvSpPr>
          <p:spPr>
            <a:xfrm>
              <a:off x="9277347" y="1417663"/>
              <a:ext cx="2517975" cy="967217"/>
            </a:xfrm>
            <a:prstGeom prst="rect">
              <a:avLst/>
            </a:prstGeom>
            <a:noFill/>
            <a:ln w="12700" cap="flat">
              <a:solidFill>
                <a:srgbClr val="5F6E75">
                  <a:alpha val="67184"/>
                </a:srgbClr>
              </a:solidFill>
              <a:prstDash val="solid"/>
              <a:bevel/>
            </a:ln>
            <a:effectLst/>
          </p:spPr>
          <p:txBody>
            <a:bodyPr wrap="square" lIns="0" tIns="0" rIns="0" bIns="0" numCol="1" anchor="ctr">
              <a:noAutofit/>
            </a:bodyPr>
            <a:lstStyle/>
            <a:p>
              <a:pPr lvl="0">
                <a:defRPr sz="3400"/>
              </a:pPr>
              <a:endParaRPr/>
            </a:p>
          </p:txBody>
        </p:sp>
        <p:pic>
          <p:nvPicPr>
            <p:cNvPr id="450" name="Sublime_Text_Logo.png"/>
            <p:cNvPicPr/>
            <p:nvPr/>
          </p:nvPicPr>
          <p:blipFill>
            <a:blip r:embed="rId7">
              <a:extLst/>
            </a:blip>
            <a:stretch>
              <a:fillRect/>
            </a:stretch>
          </p:blipFill>
          <p:spPr>
            <a:xfrm>
              <a:off x="10269540" y="1586669"/>
              <a:ext cx="533587" cy="533588"/>
            </a:xfrm>
            <a:prstGeom prst="rect">
              <a:avLst/>
            </a:prstGeom>
            <a:ln w="12700" cap="flat">
              <a:noFill/>
              <a:miter lim="400000"/>
            </a:ln>
            <a:effectLst/>
          </p:spPr>
        </p:pic>
        <p:sp>
          <p:nvSpPr>
            <p:cNvPr id="451" name="Shape 451"/>
            <p:cNvSpPr/>
            <p:nvPr/>
          </p:nvSpPr>
          <p:spPr>
            <a:xfrm>
              <a:off x="9839655" y="2068876"/>
              <a:ext cx="1393358" cy="27876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5023" tIns="65023" rIns="65023" bIns="65023" numCol="1" anchor="t">
              <a:spAutoFit/>
            </a:bodyPr>
            <a:lstStyle>
              <a:lvl1pPr defTabSz="914165">
                <a:defRPr sz="1000">
                  <a:solidFill>
                    <a:srgbClr val="4E5A60"/>
                  </a:solidFill>
                  <a:latin typeface="Helvetica Neue Light"/>
                  <a:ea typeface="Helvetica Neue Light"/>
                  <a:cs typeface="Helvetica Neue Light"/>
                  <a:sym typeface="Helvetica Neue Light"/>
                </a:defRPr>
              </a:lvl1pPr>
            </a:lstStyle>
            <a:p>
              <a:pPr lvl="0">
                <a:defRPr sz="1800">
                  <a:solidFill>
                    <a:srgbClr val="000000"/>
                  </a:solidFill>
                </a:defRPr>
              </a:pPr>
              <a:r>
                <a:rPr sz="1000">
                  <a:solidFill>
                    <a:srgbClr val="4E5A60"/>
                  </a:solidFill>
                </a:rPr>
                <a:t>Sublime</a:t>
              </a:r>
            </a:p>
          </p:txBody>
        </p:sp>
        <p:sp>
          <p:nvSpPr>
            <p:cNvPr id="452" name="Shape 452"/>
            <p:cNvSpPr/>
            <p:nvPr/>
          </p:nvSpPr>
          <p:spPr>
            <a:xfrm>
              <a:off x="10578287" y="2068876"/>
              <a:ext cx="1393358" cy="27876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5023" tIns="65023" rIns="65023" bIns="65023" numCol="1" anchor="t">
              <a:spAutoFit/>
            </a:bodyPr>
            <a:lstStyle>
              <a:lvl1pPr defTabSz="914165">
                <a:defRPr sz="1000">
                  <a:solidFill>
                    <a:srgbClr val="4E5A60"/>
                  </a:solidFill>
                  <a:latin typeface="Helvetica Neue Light"/>
                  <a:ea typeface="Helvetica Neue Light"/>
                  <a:cs typeface="Helvetica Neue Light"/>
                  <a:sym typeface="Helvetica Neue Light"/>
                </a:defRPr>
              </a:lvl1pPr>
            </a:lstStyle>
            <a:p>
              <a:pPr lvl="0">
                <a:defRPr sz="1800">
                  <a:solidFill>
                    <a:srgbClr val="000000"/>
                  </a:solidFill>
                </a:defRPr>
              </a:pPr>
              <a:r>
                <a:rPr sz="1000">
                  <a:solidFill>
                    <a:srgbClr val="4E5A60"/>
                  </a:solidFill>
                </a:rPr>
                <a:t>Eclipse</a:t>
              </a:r>
            </a:p>
          </p:txBody>
        </p:sp>
        <p:sp>
          <p:nvSpPr>
            <p:cNvPr id="453" name="Shape 453"/>
            <p:cNvSpPr/>
            <p:nvPr/>
          </p:nvSpPr>
          <p:spPr>
            <a:xfrm>
              <a:off x="8686954" y="2775891"/>
              <a:ext cx="1799316" cy="7812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p>
              <a:pPr lvl="1" indent="457081" algn="l" defTabSz="914165">
                <a:lnSpc>
                  <a:spcPct val="104999"/>
                </a:lnSpc>
                <a:spcBef>
                  <a:spcPts val="100"/>
                </a:spcBef>
                <a:defRPr sz="1800"/>
              </a:pPr>
              <a:r>
                <a:rPr sz="1400" dirty="0">
                  <a:solidFill>
                    <a:srgbClr val="414B56"/>
                  </a:solidFill>
                  <a:latin typeface="Helvetica Neue Light"/>
                  <a:ea typeface="Helvetica Neue Light"/>
                  <a:cs typeface="Helvetica Neue Light"/>
                  <a:sym typeface="Helvetica Neue Light"/>
                </a:rPr>
                <a:t>Use the </a:t>
              </a:r>
              <a:r>
                <a:rPr sz="1400" b="1" dirty="0">
                  <a:solidFill>
                    <a:srgbClr val="414B56"/>
                  </a:solidFill>
                  <a:latin typeface="Helvetica Neue"/>
                  <a:ea typeface="Helvetica Neue"/>
                  <a:cs typeface="Helvetica Neue"/>
                  <a:sym typeface="Helvetica Neue"/>
                </a:rPr>
                <a:t>repo</a:t>
              </a:r>
              <a:r>
                <a:rPr sz="1400" dirty="0">
                  <a:solidFill>
                    <a:srgbClr val="414B56"/>
                  </a:solidFill>
                  <a:latin typeface="Helvetica Neue Light"/>
                  <a:ea typeface="Helvetica Neue Light"/>
                  <a:cs typeface="Helvetica Neue Light"/>
                  <a:sym typeface="Helvetica Neue Light"/>
                </a:rPr>
                <a:t> that works best for you</a:t>
              </a:r>
            </a:p>
          </p:txBody>
        </p:sp>
        <p:sp>
          <p:nvSpPr>
            <p:cNvPr id="454" name="Shape 454"/>
            <p:cNvSpPr/>
            <p:nvPr/>
          </p:nvSpPr>
          <p:spPr>
            <a:xfrm>
              <a:off x="7923977" y="4322915"/>
              <a:ext cx="1393357" cy="27876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5023" tIns="65023" rIns="65023" bIns="65023" numCol="1" anchor="t">
              <a:spAutoFit/>
            </a:bodyPr>
            <a:lstStyle>
              <a:lvl1pPr defTabSz="914165">
                <a:defRPr sz="1000">
                  <a:solidFill>
                    <a:srgbClr val="4E5A60"/>
                  </a:solidFill>
                  <a:latin typeface="Helvetica Neue Light"/>
                  <a:ea typeface="Helvetica Neue Light"/>
                  <a:cs typeface="Helvetica Neue Light"/>
                  <a:sym typeface="Helvetica Neue Light"/>
                </a:defRPr>
              </a:lvl1pPr>
            </a:lstStyle>
            <a:p>
              <a:pPr lvl="0">
                <a:defRPr sz="1800">
                  <a:solidFill>
                    <a:srgbClr val="000000"/>
                  </a:solidFill>
                </a:defRPr>
              </a:pPr>
              <a:r>
                <a:rPr sz="1000">
                  <a:solidFill>
                    <a:srgbClr val="4E5A60"/>
                  </a:solidFill>
                </a:rPr>
                <a:t>Hosted GIT</a:t>
              </a:r>
            </a:p>
          </p:txBody>
        </p:sp>
        <p:sp>
          <p:nvSpPr>
            <p:cNvPr id="455" name="Shape 455"/>
            <p:cNvSpPr/>
            <p:nvPr/>
          </p:nvSpPr>
          <p:spPr>
            <a:xfrm>
              <a:off x="8696121" y="4322915"/>
              <a:ext cx="1393357" cy="27876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5023" tIns="65023" rIns="65023" bIns="65023" numCol="1" anchor="t">
              <a:spAutoFit/>
            </a:bodyPr>
            <a:lstStyle>
              <a:lvl1pPr defTabSz="914165">
                <a:defRPr sz="1000">
                  <a:solidFill>
                    <a:srgbClr val="4E5A60"/>
                  </a:solidFill>
                  <a:latin typeface="Helvetica Neue Light"/>
                  <a:ea typeface="Helvetica Neue Light"/>
                  <a:cs typeface="Helvetica Neue Light"/>
                  <a:sym typeface="Helvetica Neue Light"/>
                </a:defRPr>
              </a:lvl1pPr>
            </a:lstStyle>
            <a:p>
              <a:pPr lvl="0">
                <a:defRPr sz="1800">
                  <a:solidFill>
                    <a:srgbClr val="000000"/>
                  </a:solidFill>
                </a:defRPr>
              </a:pPr>
              <a:r>
                <a:rPr sz="1000">
                  <a:solidFill>
                    <a:srgbClr val="4E5A60"/>
                  </a:solidFill>
                </a:rPr>
                <a:t>Jazz SCM</a:t>
              </a:r>
            </a:p>
          </p:txBody>
        </p:sp>
        <p:sp>
          <p:nvSpPr>
            <p:cNvPr id="456" name="Shape 456"/>
            <p:cNvSpPr/>
            <p:nvPr/>
          </p:nvSpPr>
          <p:spPr>
            <a:xfrm>
              <a:off x="9409352" y="4322915"/>
              <a:ext cx="1393358" cy="27876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5023" tIns="65023" rIns="65023" bIns="65023" numCol="1" anchor="t">
              <a:spAutoFit/>
            </a:bodyPr>
            <a:lstStyle>
              <a:lvl1pPr defTabSz="914165">
                <a:defRPr sz="1000">
                  <a:solidFill>
                    <a:srgbClr val="4E5A60"/>
                  </a:solidFill>
                  <a:latin typeface="Helvetica Neue Light"/>
                  <a:ea typeface="Helvetica Neue Light"/>
                  <a:cs typeface="Helvetica Neue Light"/>
                  <a:sym typeface="Helvetica Neue Light"/>
                </a:defRPr>
              </a:lvl1pPr>
            </a:lstStyle>
            <a:p>
              <a:pPr lvl="0">
                <a:defRPr sz="1800">
                  <a:solidFill>
                    <a:srgbClr val="000000"/>
                  </a:solidFill>
                </a:defRPr>
              </a:pPr>
              <a:r>
                <a:rPr sz="1000">
                  <a:solidFill>
                    <a:srgbClr val="4E5A60"/>
                  </a:solidFill>
                </a:rPr>
                <a:t>GitHub</a:t>
              </a:r>
            </a:p>
          </p:txBody>
        </p:sp>
        <p:sp>
          <p:nvSpPr>
            <p:cNvPr id="457" name="Shape 457"/>
            <p:cNvSpPr/>
            <p:nvPr/>
          </p:nvSpPr>
          <p:spPr>
            <a:xfrm>
              <a:off x="7732548" y="5136626"/>
              <a:ext cx="1765019" cy="55502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p>
              <a:pPr lvl="1" indent="457081" algn="l" defTabSz="914165">
                <a:lnSpc>
                  <a:spcPct val="104999"/>
                </a:lnSpc>
                <a:spcBef>
                  <a:spcPts val="100"/>
                </a:spcBef>
                <a:defRPr sz="1800"/>
              </a:pPr>
              <a:r>
                <a:rPr sz="1400" b="1" dirty="0">
                  <a:solidFill>
                    <a:srgbClr val="414B56"/>
                  </a:solidFill>
                  <a:latin typeface="Helvetica Neue"/>
                  <a:ea typeface="Helvetica Neue"/>
                  <a:cs typeface="Helvetica Neue"/>
                  <a:sym typeface="Helvetica Neue"/>
                </a:rPr>
                <a:t>Continuously integrate</a:t>
              </a:r>
              <a:r>
                <a:rPr sz="1400" dirty="0">
                  <a:solidFill>
                    <a:srgbClr val="414B56"/>
                  </a:solidFill>
                  <a:latin typeface="Helvetica Neue Light"/>
                  <a:ea typeface="Helvetica Neue Light"/>
                  <a:cs typeface="Helvetica Neue Light"/>
                  <a:sym typeface="Helvetica Neue Light"/>
                </a:rPr>
                <a:t> code</a:t>
              </a:r>
            </a:p>
          </p:txBody>
        </p:sp>
        <p:sp>
          <p:nvSpPr>
            <p:cNvPr id="458" name="Shape 458"/>
            <p:cNvSpPr/>
            <p:nvPr/>
          </p:nvSpPr>
          <p:spPr>
            <a:xfrm>
              <a:off x="9524915" y="5439429"/>
              <a:ext cx="1393357" cy="40613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5023" tIns="65023" rIns="65023" bIns="65023" numCol="1" anchor="t">
              <a:spAutoFit/>
            </a:bodyPr>
            <a:lstStyle/>
            <a:p>
              <a:pPr lvl="0" defTabSz="914165">
                <a:defRPr sz="1800"/>
              </a:pPr>
              <a:r>
                <a:rPr sz="900">
                  <a:solidFill>
                    <a:srgbClr val="4E5A60"/>
                  </a:solidFill>
                  <a:latin typeface="Helvetica Neue Light"/>
                  <a:ea typeface="Helvetica Neue Light"/>
                  <a:cs typeface="Helvetica Neue Light"/>
                  <a:sym typeface="Helvetica Neue Light"/>
                </a:rPr>
                <a:t>Continuous </a:t>
              </a:r>
            </a:p>
            <a:p>
              <a:pPr lvl="0" defTabSz="914165">
                <a:defRPr sz="1800"/>
              </a:pPr>
              <a:r>
                <a:rPr sz="900">
                  <a:solidFill>
                    <a:srgbClr val="4E5A60"/>
                  </a:solidFill>
                  <a:latin typeface="Helvetica Neue Light"/>
                  <a:ea typeface="Helvetica Neue Light"/>
                  <a:cs typeface="Helvetica Neue Light"/>
                  <a:sym typeface="Helvetica Neue Light"/>
                </a:rPr>
                <a:t>Integration</a:t>
              </a:r>
            </a:p>
          </p:txBody>
        </p:sp>
        <p:sp>
          <p:nvSpPr>
            <p:cNvPr id="459" name="Shape 459"/>
            <p:cNvSpPr/>
            <p:nvPr/>
          </p:nvSpPr>
          <p:spPr>
            <a:xfrm>
              <a:off x="9709350" y="4889816"/>
              <a:ext cx="1765047" cy="967217"/>
            </a:xfrm>
            <a:prstGeom prst="rect">
              <a:avLst/>
            </a:prstGeom>
            <a:noFill/>
            <a:ln w="12700" cap="flat">
              <a:solidFill>
                <a:srgbClr val="5F6E75">
                  <a:alpha val="67184"/>
                </a:srgbClr>
              </a:solidFill>
              <a:prstDash val="solid"/>
              <a:bevel/>
            </a:ln>
            <a:effectLst/>
          </p:spPr>
          <p:txBody>
            <a:bodyPr wrap="square" lIns="0" tIns="0" rIns="0" bIns="0" numCol="1" anchor="ctr">
              <a:noAutofit/>
            </a:bodyPr>
            <a:lstStyle/>
            <a:p>
              <a:pPr lvl="0">
                <a:defRPr sz="3400"/>
              </a:pPr>
              <a:endParaRPr/>
            </a:p>
          </p:txBody>
        </p:sp>
        <p:sp>
          <p:nvSpPr>
            <p:cNvPr id="460" name="Shape 460"/>
            <p:cNvSpPr/>
            <p:nvPr/>
          </p:nvSpPr>
          <p:spPr>
            <a:xfrm>
              <a:off x="10297059" y="5439195"/>
              <a:ext cx="1393357" cy="26643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5023" tIns="65023" rIns="65023" bIns="65023" numCol="1" anchor="t">
              <a:spAutoFit/>
            </a:bodyPr>
            <a:lstStyle>
              <a:lvl1pPr defTabSz="914165">
                <a:defRPr sz="900">
                  <a:solidFill>
                    <a:srgbClr val="4E5A60"/>
                  </a:solidFill>
                  <a:latin typeface="Helvetica Neue Light"/>
                  <a:ea typeface="Helvetica Neue Light"/>
                  <a:cs typeface="Helvetica Neue Light"/>
                  <a:sym typeface="Helvetica Neue Light"/>
                </a:defRPr>
              </a:lvl1pPr>
            </a:lstStyle>
            <a:p>
              <a:pPr lvl="0">
                <a:defRPr sz="1800">
                  <a:solidFill>
                    <a:srgbClr val="000000"/>
                  </a:solidFill>
                </a:defRPr>
              </a:pPr>
              <a:r>
                <a:rPr sz="900">
                  <a:solidFill>
                    <a:srgbClr val="4E5A60"/>
                  </a:solidFill>
                </a:rPr>
                <a:t>Jenkins</a:t>
              </a:r>
            </a:p>
          </p:txBody>
        </p:sp>
        <p:sp>
          <p:nvSpPr>
            <p:cNvPr id="461" name="Shape 461"/>
            <p:cNvSpPr/>
            <p:nvPr/>
          </p:nvSpPr>
          <p:spPr>
            <a:xfrm>
              <a:off x="4171198" y="6042050"/>
              <a:ext cx="2359466" cy="967218"/>
            </a:xfrm>
            <a:prstGeom prst="rect">
              <a:avLst/>
            </a:prstGeom>
            <a:solidFill>
              <a:srgbClr val="F6F7F8"/>
            </a:solidFill>
            <a:ln w="12700" cap="flat">
              <a:solidFill>
                <a:srgbClr val="5F6E75"/>
              </a:solidFill>
              <a:prstDash val="solid"/>
              <a:bevel/>
            </a:ln>
            <a:effectLst/>
          </p:spPr>
          <p:txBody>
            <a:bodyPr wrap="square" lIns="0" tIns="0" rIns="0" bIns="0" numCol="1" anchor="ctr">
              <a:noAutofit/>
            </a:bodyPr>
            <a:lstStyle/>
            <a:p>
              <a:pPr lvl="0">
                <a:defRPr sz="3400"/>
              </a:pPr>
              <a:endParaRPr/>
            </a:p>
          </p:txBody>
        </p:sp>
        <p:sp>
          <p:nvSpPr>
            <p:cNvPr id="462" name="Shape 462"/>
            <p:cNvSpPr/>
            <p:nvPr/>
          </p:nvSpPr>
          <p:spPr>
            <a:xfrm>
              <a:off x="4739003" y="6147044"/>
              <a:ext cx="1761667" cy="7812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p>
              <a:pPr lvl="1" indent="457081" algn="l" defTabSz="914165">
                <a:lnSpc>
                  <a:spcPct val="104999"/>
                </a:lnSpc>
                <a:spcBef>
                  <a:spcPts val="100"/>
                </a:spcBef>
                <a:defRPr sz="1800"/>
              </a:pPr>
              <a:r>
                <a:rPr sz="1400" b="1" dirty="0">
                  <a:solidFill>
                    <a:srgbClr val="414B56"/>
                  </a:solidFill>
                  <a:latin typeface="Helvetica Neue"/>
                  <a:ea typeface="Helvetica Neue"/>
                  <a:cs typeface="Helvetica Neue"/>
                  <a:sym typeface="Helvetica Neue"/>
                </a:rPr>
                <a:t>Scan your apps</a:t>
              </a:r>
              <a:r>
                <a:rPr sz="1400" dirty="0">
                  <a:solidFill>
                    <a:srgbClr val="414B56"/>
                  </a:solidFill>
                  <a:latin typeface="Helvetica Neue Light"/>
                  <a:ea typeface="Helvetica Neue Light"/>
                  <a:cs typeface="Helvetica Neue Light"/>
                  <a:sym typeface="Helvetica Neue Light"/>
                </a:rPr>
                <a:t> for vulnerabilities</a:t>
              </a:r>
            </a:p>
          </p:txBody>
        </p:sp>
        <p:sp>
          <p:nvSpPr>
            <p:cNvPr id="463" name="Shape 463"/>
            <p:cNvSpPr/>
            <p:nvPr/>
          </p:nvSpPr>
          <p:spPr>
            <a:xfrm>
              <a:off x="4263666" y="6198909"/>
              <a:ext cx="740224" cy="67517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spcBef>
                  <a:spcPts val="3200"/>
                </a:spcBef>
                <a:defRPr sz="5700">
                  <a:solidFill>
                    <a:srgbClr val="4E5A60"/>
                  </a:solidFill>
                  <a:latin typeface="HelvNeue Medium for IBM"/>
                  <a:ea typeface="HelvNeue Medium for IBM"/>
                  <a:cs typeface="HelvNeue Medium for IBM"/>
                  <a:sym typeface="HelvNeue Medium for IBM"/>
                </a:defRPr>
              </a:lvl1pPr>
            </a:lstStyle>
            <a:p>
              <a:pPr lvl="0">
                <a:defRPr sz="1800">
                  <a:solidFill>
                    <a:srgbClr val="000000"/>
                  </a:solidFill>
                </a:defRPr>
              </a:pPr>
              <a:r>
                <a:rPr sz="5700">
                  <a:solidFill>
                    <a:srgbClr val="4E5A60"/>
                  </a:solidFill>
                </a:rPr>
                <a:t>5</a:t>
              </a:r>
            </a:p>
          </p:txBody>
        </p:sp>
        <p:grpSp>
          <p:nvGrpSpPr>
            <p:cNvPr id="466" name="Group 466"/>
            <p:cNvGrpSpPr/>
            <p:nvPr/>
          </p:nvGrpSpPr>
          <p:grpSpPr>
            <a:xfrm>
              <a:off x="6798794" y="6153193"/>
              <a:ext cx="617013" cy="546498"/>
              <a:chOff x="0" y="0"/>
              <a:chExt cx="617012" cy="546496"/>
            </a:xfrm>
          </p:grpSpPr>
          <p:pic>
            <p:nvPicPr>
              <p:cNvPr id="464" name="image65.png" descr="AppScan_64x64"/>
              <p:cNvPicPr/>
              <p:nvPr/>
            </p:nvPicPr>
            <p:blipFill>
              <a:blip r:embed="rId8">
                <a:extLst/>
              </a:blip>
              <a:stretch>
                <a:fillRect/>
              </a:stretch>
            </p:blipFill>
            <p:spPr>
              <a:xfrm>
                <a:off x="132271" y="94891"/>
                <a:ext cx="338826" cy="338953"/>
              </a:xfrm>
              <a:prstGeom prst="rect">
                <a:avLst/>
              </a:prstGeom>
              <a:ln w="12700" cap="flat">
                <a:noFill/>
                <a:miter lim="400000"/>
              </a:ln>
              <a:effectLst/>
            </p:spPr>
          </p:pic>
          <p:pic>
            <p:nvPicPr>
              <p:cNvPr id="465" name="hexagon.png"/>
              <p:cNvPicPr/>
              <p:nvPr/>
            </p:nvPicPr>
            <p:blipFill>
              <a:blip r:embed="rId9">
                <a:extLst/>
              </a:blip>
              <a:stretch>
                <a:fillRect/>
              </a:stretch>
            </p:blipFill>
            <p:spPr>
              <a:xfrm>
                <a:off x="0" y="0"/>
                <a:ext cx="617013" cy="546497"/>
              </a:xfrm>
              <a:prstGeom prst="rect">
                <a:avLst/>
              </a:prstGeom>
              <a:ln w="12700" cap="flat">
                <a:noFill/>
                <a:miter lim="400000"/>
              </a:ln>
              <a:effectLst/>
            </p:spPr>
          </p:pic>
        </p:grpSp>
        <p:sp>
          <p:nvSpPr>
            <p:cNvPr id="467" name="Shape 467"/>
            <p:cNvSpPr/>
            <p:nvPr/>
          </p:nvSpPr>
          <p:spPr>
            <a:xfrm>
              <a:off x="1082088" y="4698459"/>
              <a:ext cx="2492055" cy="7812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p>
              <a:pPr lvl="1" indent="457081" algn="l" defTabSz="914165">
                <a:lnSpc>
                  <a:spcPct val="104999"/>
                </a:lnSpc>
                <a:spcBef>
                  <a:spcPts val="100"/>
                </a:spcBef>
                <a:defRPr sz="1800"/>
              </a:pPr>
              <a:r>
                <a:rPr sz="1400" b="1" dirty="0">
                  <a:solidFill>
                    <a:srgbClr val="414B56"/>
                  </a:solidFill>
                  <a:latin typeface="Helvetica Neue"/>
                  <a:ea typeface="Helvetica Neue"/>
                  <a:cs typeface="Helvetica Neue"/>
                  <a:sym typeface="Helvetica Neue"/>
                </a:rPr>
                <a:t>Continuously deliver</a:t>
              </a:r>
              <a:r>
                <a:rPr sz="1400" dirty="0">
                  <a:solidFill>
                    <a:srgbClr val="414B56"/>
                  </a:solidFill>
                  <a:latin typeface="Helvetica Neue Light"/>
                  <a:ea typeface="Helvetica Neue Light"/>
                  <a:cs typeface="Helvetica Neue Light"/>
                  <a:sym typeface="Helvetica Neue Light"/>
                </a:rPr>
                <a:t> across </a:t>
              </a:r>
              <a:r>
                <a:rPr sz="1400" b="1" dirty="0">
                  <a:solidFill>
                    <a:srgbClr val="414B56"/>
                  </a:solidFill>
                  <a:latin typeface="Helvetica Neue"/>
                  <a:ea typeface="Helvetica Neue"/>
                  <a:cs typeface="Helvetica Neue"/>
                  <a:sym typeface="Helvetica Neue"/>
                </a:rPr>
                <a:t>multiple environments</a:t>
              </a:r>
            </a:p>
          </p:txBody>
        </p:sp>
        <p:sp>
          <p:nvSpPr>
            <p:cNvPr id="468" name="Shape 468"/>
            <p:cNvSpPr/>
            <p:nvPr/>
          </p:nvSpPr>
          <p:spPr>
            <a:xfrm>
              <a:off x="219296" y="6222376"/>
              <a:ext cx="1393357" cy="40613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5023" tIns="65023" rIns="65023" bIns="65023" numCol="1" anchor="t">
              <a:spAutoFit/>
            </a:bodyPr>
            <a:lstStyle/>
            <a:p>
              <a:pPr lvl="0" defTabSz="914165">
                <a:defRPr sz="1800"/>
              </a:pPr>
              <a:r>
                <a:rPr sz="900">
                  <a:solidFill>
                    <a:srgbClr val="4E5A60"/>
                  </a:solidFill>
                  <a:latin typeface="Helvetica Neue Light"/>
                  <a:ea typeface="Helvetica Neue Light"/>
                  <a:cs typeface="Helvetica Neue Light"/>
                  <a:sym typeface="Helvetica Neue Light"/>
                </a:rPr>
                <a:t>Automated </a:t>
              </a:r>
            </a:p>
            <a:p>
              <a:pPr lvl="0" defTabSz="914165">
                <a:defRPr sz="1800"/>
              </a:pPr>
              <a:r>
                <a:rPr sz="900">
                  <a:solidFill>
                    <a:srgbClr val="4E5A60"/>
                  </a:solidFill>
                  <a:latin typeface="Helvetica Neue Light"/>
                  <a:ea typeface="Helvetica Neue Light"/>
                  <a:cs typeface="Helvetica Neue Light"/>
                  <a:sym typeface="Helvetica Neue Light"/>
                </a:rPr>
                <a:t>Deployment</a:t>
              </a:r>
            </a:p>
          </p:txBody>
        </p:sp>
        <p:pic>
          <p:nvPicPr>
            <p:cNvPr id="469" name="image113.png"/>
            <p:cNvPicPr/>
            <p:nvPr/>
          </p:nvPicPr>
          <p:blipFill>
            <a:blip r:embed="rId10">
              <a:extLst/>
            </a:blip>
            <a:srcRect/>
            <a:stretch>
              <a:fillRect/>
            </a:stretch>
          </p:blipFill>
          <p:spPr>
            <a:xfrm>
              <a:off x="1507057" y="5875494"/>
              <a:ext cx="1162705" cy="331163"/>
            </a:xfrm>
            <a:prstGeom prst="rect">
              <a:avLst/>
            </a:prstGeom>
            <a:ln w="12700" cap="flat">
              <a:noFill/>
              <a:miter lim="400000"/>
            </a:ln>
            <a:effectLst/>
          </p:spPr>
        </p:pic>
        <p:sp>
          <p:nvSpPr>
            <p:cNvPr id="470" name="Shape 470"/>
            <p:cNvSpPr/>
            <p:nvPr/>
          </p:nvSpPr>
          <p:spPr>
            <a:xfrm>
              <a:off x="1078268" y="219768"/>
              <a:ext cx="2991328" cy="56784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p>
              <a:pPr lvl="1" indent="457081" algn="l" defTabSz="914165">
                <a:lnSpc>
                  <a:spcPct val="104999"/>
                </a:lnSpc>
                <a:spcBef>
                  <a:spcPts val="100"/>
                </a:spcBef>
                <a:defRPr sz="1800"/>
              </a:pPr>
              <a:r>
                <a:rPr sz="1400" dirty="0">
                  <a:solidFill>
                    <a:srgbClr val="414B56"/>
                  </a:solidFill>
                  <a:latin typeface="Helvetica Neue Light"/>
                  <a:ea typeface="Helvetica Neue Light"/>
                  <a:cs typeface="Helvetica Neue Light"/>
                  <a:sym typeface="Helvetica Neue Light"/>
                </a:rPr>
                <a:t>Get </a:t>
              </a:r>
              <a:r>
                <a:rPr sz="1400" b="1" dirty="0">
                  <a:solidFill>
                    <a:srgbClr val="414B56"/>
                  </a:solidFill>
                  <a:latin typeface="Helvetica Neue"/>
                  <a:ea typeface="Helvetica Neue"/>
                  <a:cs typeface="Helvetica Neue"/>
                  <a:sym typeface="Helvetica Neue"/>
                </a:rPr>
                <a:t>instantaneous feedback</a:t>
              </a:r>
              <a:r>
                <a:rPr sz="1400" dirty="0">
                  <a:solidFill>
                    <a:srgbClr val="414B56"/>
                  </a:solidFill>
                  <a:latin typeface="Helvetica Neue Light"/>
                  <a:ea typeface="Helvetica Neue Light"/>
                  <a:cs typeface="Helvetica Neue Light"/>
                  <a:sym typeface="Helvetica Neue Light"/>
                </a:rPr>
                <a:t> </a:t>
              </a:r>
            </a:p>
            <a:p>
              <a:pPr lvl="1" indent="457081" algn="l" defTabSz="914165">
                <a:lnSpc>
                  <a:spcPct val="104999"/>
                </a:lnSpc>
                <a:spcBef>
                  <a:spcPts val="100"/>
                </a:spcBef>
                <a:defRPr sz="1800"/>
              </a:pPr>
              <a:r>
                <a:rPr sz="1400" dirty="0">
                  <a:solidFill>
                    <a:srgbClr val="414B56"/>
                  </a:solidFill>
                  <a:latin typeface="Helvetica Neue Light"/>
                  <a:ea typeface="Helvetica Neue Light"/>
                  <a:cs typeface="Helvetica Neue Light"/>
                  <a:sym typeface="Helvetica Neue Light"/>
                </a:rPr>
                <a:t>from </a:t>
              </a:r>
              <a:r>
                <a:rPr sz="1400" b="1" dirty="0">
                  <a:solidFill>
                    <a:srgbClr val="414B56"/>
                  </a:solidFill>
                  <a:latin typeface="Helvetica Neue"/>
                  <a:ea typeface="Helvetica Neue"/>
                  <a:cs typeface="Helvetica Neue"/>
                  <a:sym typeface="Helvetica Neue"/>
                </a:rPr>
                <a:t>mobile apps</a:t>
              </a:r>
            </a:p>
          </p:txBody>
        </p:sp>
        <p:sp>
          <p:nvSpPr>
            <p:cNvPr id="471" name="Shape 471"/>
            <p:cNvSpPr/>
            <p:nvPr/>
          </p:nvSpPr>
          <p:spPr>
            <a:xfrm>
              <a:off x="726720" y="1600490"/>
              <a:ext cx="1393357" cy="27876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5023" tIns="65023" rIns="65023" bIns="65023" numCol="1" anchor="t">
              <a:spAutoFit/>
            </a:bodyPr>
            <a:lstStyle>
              <a:lvl1pPr defTabSz="914165">
                <a:defRPr sz="1000">
                  <a:solidFill>
                    <a:srgbClr val="4E5A60"/>
                  </a:solidFill>
                  <a:latin typeface="Helvetica Neue Light"/>
                  <a:ea typeface="Helvetica Neue Light"/>
                  <a:cs typeface="Helvetica Neue Light"/>
                  <a:sym typeface="Helvetica Neue Light"/>
                </a:defRPr>
              </a:lvl1pPr>
            </a:lstStyle>
            <a:p>
              <a:pPr lvl="0">
                <a:defRPr sz="1800">
                  <a:solidFill>
                    <a:srgbClr val="000000"/>
                  </a:solidFill>
                </a:defRPr>
              </a:pPr>
              <a:r>
                <a:rPr sz="1000">
                  <a:solidFill>
                    <a:srgbClr val="4E5A60"/>
                  </a:solidFill>
                </a:rPr>
                <a:t>Mobile Quality</a:t>
              </a:r>
            </a:p>
          </p:txBody>
        </p:sp>
        <p:sp>
          <p:nvSpPr>
            <p:cNvPr id="472" name="Shape 472"/>
            <p:cNvSpPr/>
            <p:nvPr/>
          </p:nvSpPr>
          <p:spPr>
            <a:xfrm>
              <a:off x="787411" y="2420293"/>
              <a:ext cx="2282513" cy="55502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p>
              <a:pPr lvl="1" indent="457081" algn="l" defTabSz="914165">
                <a:lnSpc>
                  <a:spcPct val="104999"/>
                </a:lnSpc>
                <a:spcBef>
                  <a:spcPts val="100"/>
                </a:spcBef>
                <a:defRPr sz="1800"/>
              </a:pPr>
              <a:r>
                <a:rPr sz="1400" b="1" dirty="0">
                  <a:solidFill>
                    <a:srgbClr val="414B56"/>
                  </a:solidFill>
                  <a:latin typeface="Helvetica Neue"/>
                  <a:ea typeface="Helvetica Neue"/>
                  <a:cs typeface="Helvetica Neue"/>
                  <a:sym typeface="Helvetica Neue"/>
                </a:rPr>
                <a:t>Manage</a:t>
              </a:r>
              <a:r>
                <a:rPr sz="1400" dirty="0">
                  <a:solidFill>
                    <a:srgbClr val="414B56"/>
                  </a:solidFill>
                  <a:latin typeface="Helvetica Neue Light"/>
                  <a:ea typeface="Helvetica Neue Light"/>
                  <a:cs typeface="Helvetica Neue Light"/>
                  <a:sym typeface="Helvetica Neue Light"/>
                </a:rPr>
                <a:t> and </a:t>
              </a:r>
              <a:r>
                <a:rPr sz="1400" b="1" dirty="0">
                  <a:solidFill>
                    <a:srgbClr val="414B56"/>
                  </a:solidFill>
                  <a:latin typeface="Helvetica Neue"/>
                  <a:ea typeface="Helvetica Neue"/>
                  <a:cs typeface="Helvetica Neue"/>
                  <a:sym typeface="Helvetica Neue"/>
                </a:rPr>
                <a:t>monitor</a:t>
              </a:r>
              <a:r>
                <a:rPr sz="1400" dirty="0">
                  <a:solidFill>
                    <a:srgbClr val="414B56"/>
                  </a:solidFill>
                  <a:latin typeface="Helvetica Neue Light"/>
                  <a:ea typeface="Helvetica Neue Light"/>
                  <a:cs typeface="Helvetica Neue Light"/>
                  <a:sym typeface="Helvetica Neue Light"/>
                </a:rPr>
                <a:t> your apps’ </a:t>
              </a:r>
              <a:r>
                <a:rPr sz="1400" b="1" dirty="0">
                  <a:solidFill>
                    <a:srgbClr val="414B56"/>
                  </a:solidFill>
                  <a:latin typeface="Helvetica Neue"/>
                  <a:ea typeface="Helvetica Neue"/>
                  <a:cs typeface="Helvetica Neue"/>
                  <a:sym typeface="Helvetica Neue"/>
                </a:rPr>
                <a:t>performance</a:t>
              </a:r>
            </a:p>
          </p:txBody>
        </p:sp>
        <p:sp>
          <p:nvSpPr>
            <p:cNvPr id="473" name="Shape 473"/>
            <p:cNvSpPr/>
            <p:nvPr/>
          </p:nvSpPr>
          <p:spPr>
            <a:xfrm>
              <a:off x="0" y="3737860"/>
              <a:ext cx="1393357" cy="40613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5023" tIns="65023" rIns="65023" bIns="65023" numCol="1" anchor="t">
              <a:spAutoFit/>
            </a:bodyPr>
            <a:lstStyle/>
            <a:p>
              <a:pPr lvl="0" defTabSz="914165">
                <a:defRPr sz="1800"/>
              </a:pPr>
              <a:r>
                <a:rPr sz="900">
                  <a:solidFill>
                    <a:srgbClr val="4E5A60"/>
                  </a:solidFill>
                  <a:latin typeface="Helvetica Neue Light"/>
                  <a:ea typeface="Helvetica Neue Light"/>
                  <a:cs typeface="Helvetica Neue Light"/>
                  <a:sym typeface="Helvetica Neue Light"/>
                </a:rPr>
                <a:t>Monitoring </a:t>
              </a:r>
            </a:p>
            <a:p>
              <a:pPr lvl="0" defTabSz="914165">
                <a:defRPr sz="1800"/>
              </a:pPr>
              <a:r>
                <a:rPr sz="900">
                  <a:solidFill>
                    <a:srgbClr val="4E5A60"/>
                  </a:solidFill>
                  <a:latin typeface="Helvetica Neue Light"/>
                  <a:ea typeface="Helvetica Neue Light"/>
                  <a:cs typeface="Helvetica Neue Light"/>
                  <a:sym typeface="Helvetica Neue Light"/>
                </a:rPr>
                <a:t>&amp; Analytics</a:t>
              </a:r>
            </a:p>
          </p:txBody>
        </p:sp>
        <p:grpSp>
          <p:nvGrpSpPr>
            <p:cNvPr id="476" name="Group 476"/>
            <p:cNvGrpSpPr/>
            <p:nvPr/>
          </p:nvGrpSpPr>
          <p:grpSpPr>
            <a:xfrm>
              <a:off x="1113540" y="1089568"/>
              <a:ext cx="608301" cy="538780"/>
              <a:chOff x="0" y="0"/>
              <a:chExt cx="608299" cy="538779"/>
            </a:xfrm>
          </p:grpSpPr>
          <p:pic>
            <p:nvPicPr>
              <p:cNvPr id="474" name="image75.png" descr="mqa_64"/>
              <p:cNvPicPr/>
              <p:nvPr/>
            </p:nvPicPr>
            <p:blipFill>
              <a:blip r:embed="rId11">
                <a:extLst/>
              </a:blip>
              <a:stretch>
                <a:fillRect/>
              </a:stretch>
            </p:blipFill>
            <p:spPr>
              <a:xfrm>
                <a:off x="137723" y="116687"/>
                <a:ext cx="334041" cy="334167"/>
              </a:xfrm>
              <a:prstGeom prst="rect">
                <a:avLst/>
              </a:prstGeom>
              <a:ln w="12700" cap="flat">
                <a:noFill/>
                <a:miter lim="400000"/>
              </a:ln>
              <a:effectLst/>
            </p:spPr>
          </p:pic>
          <p:pic>
            <p:nvPicPr>
              <p:cNvPr id="475" name="hexagon.png"/>
              <p:cNvPicPr/>
              <p:nvPr/>
            </p:nvPicPr>
            <p:blipFill>
              <a:blip r:embed="rId9">
                <a:extLst/>
              </a:blip>
              <a:stretch>
                <a:fillRect/>
              </a:stretch>
            </p:blipFill>
            <p:spPr>
              <a:xfrm>
                <a:off x="0" y="0"/>
                <a:ext cx="608300" cy="538780"/>
              </a:xfrm>
              <a:prstGeom prst="rect">
                <a:avLst/>
              </a:prstGeom>
              <a:ln w="12700" cap="flat">
                <a:noFill/>
                <a:miter lim="400000"/>
              </a:ln>
              <a:effectLst/>
            </p:spPr>
          </p:pic>
        </p:grpSp>
        <p:sp>
          <p:nvSpPr>
            <p:cNvPr id="477" name="Shape 477"/>
            <p:cNvSpPr/>
            <p:nvPr/>
          </p:nvSpPr>
          <p:spPr>
            <a:xfrm>
              <a:off x="6410622" y="6655705"/>
              <a:ext cx="1393358" cy="27876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5023" tIns="65023" rIns="65023" bIns="65023" numCol="1" anchor="t">
              <a:spAutoFit/>
            </a:bodyPr>
            <a:lstStyle>
              <a:lvl1pPr defTabSz="914165">
                <a:defRPr sz="1000">
                  <a:solidFill>
                    <a:srgbClr val="4E5A60"/>
                  </a:solidFill>
                  <a:latin typeface="Helvetica Neue Light"/>
                  <a:ea typeface="Helvetica Neue Light"/>
                  <a:cs typeface="Helvetica Neue Light"/>
                  <a:sym typeface="Helvetica Neue Light"/>
                </a:defRPr>
              </a:lvl1pPr>
            </a:lstStyle>
            <a:p>
              <a:pPr lvl="0">
                <a:defRPr sz="1800">
                  <a:solidFill>
                    <a:srgbClr val="000000"/>
                  </a:solidFill>
                </a:defRPr>
              </a:pPr>
              <a:r>
                <a:rPr sz="1000">
                  <a:solidFill>
                    <a:srgbClr val="4E5A60"/>
                  </a:solidFill>
                </a:rPr>
                <a:t>AppScan</a:t>
              </a:r>
            </a:p>
          </p:txBody>
        </p:sp>
        <p:grpSp>
          <p:nvGrpSpPr>
            <p:cNvPr id="480" name="Group 480"/>
            <p:cNvGrpSpPr/>
            <p:nvPr/>
          </p:nvGrpSpPr>
          <p:grpSpPr>
            <a:xfrm>
              <a:off x="985310" y="3263240"/>
              <a:ext cx="1393357" cy="761681"/>
              <a:chOff x="0" y="0"/>
              <a:chExt cx="1393356" cy="761679"/>
            </a:xfrm>
          </p:grpSpPr>
          <p:sp>
            <p:nvSpPr>
              <p:cNvPr id="478" name="Shape 478"/>
              <p:cNvSpPr/>
              <p:nvPr/>
            </p:nvSpPr>
            <p:spPr>
              <a:xfrm>
                <a:off x="0" y="495247"/>
                <a:ext cx="1393357" cy="26643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5023" tIns="65023" rIns="65023" bIns="65023" numCol="1" anchor="t">
                <a:spAutoFit/>
              </a:bodyPr>
              <a:lstStyle>
                <a:lvl1pPr defTabSz="914165">
                  <a:defRPr sz="900">
                    <a:solidFill>
                      <a:srgbClr val="4E5A60"/>
                    </a:solidFill>
                    <a:latin typeface="Helvetica Neue Light"/>
                    <a:ea typeface="Helvetica Neue Light"/>
                    <a:cs typeface="Helvetica Neue Light"/>
                    <a:sym typeface="Helvetica Neue Light"/>
                  </a:defRPr>
                </a:lvl1pPr>
              </a:lstStyle>
              <a:p>
                <a:pPr lvl="0">
                  <a:defRPr sz="1800">
                    <a:solidFill>
                      <a:srgbClr val="000000"/>
                    </a:solidFill>
                  </a:defRPr>
                </a:pPr>
                <a:r>
                  <a:rPr sz="900">
                    <a:solidFill>
                      <a:srgbClr val="4E5A60"/>
                    </a:solidFill>
                  </a:rPr>
                  <a:t>Auto-Scaling</a:t>
                </a:r>
              </a:p>
            </p:txBody>
          </p:sp>
          <p:pic>
            <p:nvPicPr>
              <p:cNvPr id="479" name="hexagon.png"/>
              <p:cNvPicPr/>
              <p:nvPr/>
            </p:nvPicPr>
            <p:blipFill>
              <a:blip r:embed="rId9">
                <a:extLst/>
              </a:blip>
              <a:stretch>
                <a:fillRect/>
              </a:stretch>
            </p:blipFill>
            <p:spPr>
              <a:xfrm>
                <a:off x="382683" y="0"/>
                <a:ext cx="643990" cy="570390"/>
              </a:xfrm>
              <a:prstGeom prst="rect">
                <a:avLst/>
              </a:prstGeom>
              <a:ln w="12700" cap="flat">
                <a:noFill/>
                <a:miter lim="400000"/>
              </a:ln>
              <a:effectLst/>
            </p:spPr>
          </p:pic>
        </p:grpSp>
        <p:pic>
          <p:nvPicPr>
            <p:cNvPr id="481" name="image93.png" descr="agile64"/>
            <p:cNvPicPr/>
            <p:nvPr/>
          </p:nvPicPr>
          <p:blipFill>
            <a:blip r:embed="rId12">
              <a:extLst/>
            </a:blip>
            <a:stretch>
              <a:fillRect/>
            </a:stretch>
          </p:blipFill>
          <p:spPr>
            <a:xfrm>
              <a:off x="9227455" y="412659"/>
              <a:ext cx="380859" cy="381001"/>
            </a:xfrm>
            <a:prstGeom prst="rect">
              <a:avLst/>
            </a:prstGeom>
            <a:ln w="12700" cap="flat">
              <a:noFill/>
              <a:miter lim="400000"/>
            </a:ln>
            <a:effectLst/>
          </p:spPr>
        </p:pic>
        <p:pic>
          <p:nvPicPr>
            <p:cNvPr id="482" name="hexagon.png"/>
            <p:cNvPicPr/>
            <p:nvPr/>
          </p:nvPicPr>
          <p:blipFill>
            <a:blip r:embed="rId9">
              <a:extLst/>
            </a:blip>
            <a:stretch>
              <a:fillRect/>
            </a:stretch>
          </p:blipFill>
          <p:spPr>
            <a:xfrm>
              <a:off x="9110268" y="317583"/>
              <a:ext cx="643989" cy="570391"/>
            </a:xfrm>
            <a:prstGeom prst="rect">
              <a:avLst/>
            </a:prstGeom>
            <a:ln w="12700" cap="flat">
              <a:noFill/>
              <a:miter lim="400000"/>
            </a:ln>
            <a:effectLst/>
          </p:spPr>
        </p:pic>
        <p:pic>
          <p:nvPicPr>
            <p:cNvPr id="483" name="image38.png" descr="JazzHub-identifier_64"/>
            <p:cNvPicPr/>
            <p:nvPr/>
          </p:nvPicPr>
          <p:blipFill>
            <a:blip r:embed="rId13">
              <a:extLst/>
            </a:blip>
            <a:stretch>
              <a:fillRect/>
            </a:stretch>
          </p:blipFill>
          <p:spPr>
            <a:xfrm>
              <a:off x="10068925" y="5070954"/>
              <a:ext cx="283524" cy="282923"/>
            </a:xfrm>
            <a:prstGeom prst="rect">
              <a:avLst/>
            </a:prstGeom>
            <a:ln w="12700" cap="flat">
              <a:noFill/>
              <a:miter lim="400000"/>
            </a:ln>
            <a:effectLst/>
          </p:spPr>
        </p:pic>
        <p:pic>
          <p:nvPicPr>
            <p:cNvPr id="484" name="hexagon.png"/>
            <p:cNvPicPr/>
            <p:nvPr/>
          </p:nvPicPr>
          <p:blipFill>
            <a:blip r:embed="rId9">
              <a:extLst/>
            </a:blip>
            <a:stretch>
              <a:fillRect/>
            </a:stretch>
          </p:blipFill>
          <p:spPr>
            <a:xfrm>
              <a:off x="9897686" y="4943773"/>
              <a:ext cx="643990" cy="570391"/>
            </a:xfrm>
            <a:prstGeom prst="rect">
              <a:avLst/>
            </a:prstGeom>
            <a:ln w="12700" cap="flat">
              <a:noFill/>
              <a:miter lim="400000"/>
            </a:ln>
            <a:effectLst/>
          </p:spPr>
        </p:pic>
        <p:pic>
          <p:nvPicPr>
            <p:cNvPr id="485" name="image92.png" descr="WebIDE64"/>
            <p:cNvPicPr/>
            <p:nvPr/>
          </p:nvPicPr>
          <p:blipFill>
            <a:blip r:embed="rId14">
              <a:extLst/>
            </a:blip>
            <a:stretch>
              <a:fillRect/>
            </a:stretch>
          </p:blipFill>
          <p:spPr>
            <a:xfrm>
              <a:off x="9478730" y="1547858"/>
              <a:ext cx="609705" cy="608413"/>
            </a:xfrm>
            <a:prstGeom prst="rect">
              <a:avLst/>
            </a:prstGeom>
            <a:ln w="12700" cap="flat">
              <a:noFill/>
              <a:miter lim="400000"/>
            </a:ln>
            <a:effectLst/>
          </p:spPr>
        </p:pic>
        <p:pic>
          <p:nvPicPr>
            <p:cNvPr id="486" name="image72.png" descr="autoscaling64"/>
            <p:cNvPicPr/>
            <p:nvPr/>
          </p:nvPicPr>
          <p:blipFill>
            <a:blip r:embed="rId15">
              <a:extLst/>
            </a:blip>
            <a:stretch>
              <a:fillRect/>
            </a:stretch>
          </p:blipFill>
          <p:spPr>
            <a:xfrm>
              <a:off x="1517889" y="3379532"/>
              <a:ext cx="316774" cy="316103"/>
            </a:xfrm>
            <a:prstGeom prst="rect">
              <a:avLst/>
            </a:prstGeom>
            <a:ln w="12700" cap="flat">
              <a:noFill/>
              <a:miter lim="400000"/>
            </a:ln>
            <a:effectLst/>
          </p:spPr>
        </p:pic>
        <p:pic>
          <p:nvPicPr>
            <p:cNvPr id="487" name="image88.png" descr="cloudmonitoring64"/>
            <p:cNvPicPr/>
            <p:nvPr/>
          </p:nvPicPr>
          <p:blipFill>
            <a:blip r:embed="rId16">
              <a:extLst/>
            </a:blip>
            <a:stretch>
              <a:fillRect/>
            </a:stretch>
          </p:blipFill>
          <p:spPr>
            <a:xfrm>
              <a:off x="521195" y="3322065"/>
              <a:ext cx="380858" cy="381001"/>
            </a:xfrm>
            <a:prstGeom prst="rect">
              <a:avLst/>
            </a:prstGeom>
            <a:ln w="12700" cap="flat">
              <a:noFill/>
              <a:miter lim="400000"/>
            </a:ln>
            <a:effectLst/>
          </p:spPr>
        </p:pic>
        <p:pic>
          <p:nvPicPr>
            <p:cNvPr id="488" name="hexagon.png"/>
            <p:cNvPicPr/>
            <p:nvPr/>
          </p:nvPicPr>
          <p:blipFill>
            <a:blip r:embed="rId9">
              <a:extLst/>
            </a:blip>
            <a:stretch>
              <a:fillRect/>
            </a:stretch>
          </p:blipFill>
          <p:spPr>
            <a:xfrm>
              <a:off x="409860" y="3256784"/>
              <a:ext cx="617013" cy="546498"/>
            </a:xfrm>
            <a:prstGeom prst="rect">
              <a:avLst/>
            </a:prstGeom>
            <a:ln w="12700" cap="flat">
              <a:noFill/>
              <a:miter lim="400000"/>
            </a:ln>
            <a:effectLst/>
          </p:spPr>
        </p:pic>
        <p:pic>
          <p:nvPicPr>
            <p:cNvPr id="489" name="image90.png" descr="autodeploy64"/>
            <p:cNvPicPr/>
            <p:nvPr/>
          </p:nvPicPr>
          <p:blipFill>
            <a:blip r:embed="rId17">
              <a:extLst/>
            </a:blip>
            <a:stretch>
              <a:fillRect/>
            </a:stretch>
          </p:blipFill>
          <p:spPr>
            <a:xfrm>
              <a:off x="765313" y="5810172"/>
              <a:ext cx="316775" cy="316103"/>
            </a:xfrm>
            <a:prstGeom prst="rect">
              <a:avLst/>
            </a:prstGeom>
            <a:ln w="12700" cap="flat">
              <a:noFill/>
              <a:miter lim="400000"/>
            </a:ln>
            <a:effectLst/>
          </p:spPr>
        </p:pic>
        <p:pic>
          <p:nvPicPr>
            <p:cNvPr id="490" name="hexagon.png"/>
            <p:cNvPicPr/>
            <p:nvPr/>
          </p:nvPicPr>
          <p:blipFill>
            <a:blip r:embed="rId9">
              <a:extLst/>
            </a:blip>
            <a:stretch>
              <a:fillRect/>
            </a:stretch>
          </p:blipFill>
          <p:spPr>
            <a:xfrm>
              <a:off x="632273" y="5708157"/>
              <a:ext cx="608300" cy="538781"/>
            </a:xfrm>
            <a:prstGeom prst="rect">
              <a:avLst/>
            </a:prstGeom>
            <a:ln w="12700" cap="flat">
              <a:noFill/>
              <a:miter lim="400000"/>
            </a:ln>
            <a:effectLst/>
          </p:spPr>
        </p:pic>
        <p:pic>
          <p:nvPicPr>
            <p:cNvPr id="491" name="image91.png" descr="git64"/>
            <p:cNvPicPr/>
            <p:nvPr/>
          </p:nvPicPr>
          <p:blipFill>
            <a:blip r:embed="rId18">
              <a:extLst/>
            </a:blip>
            <a:stretch>
              <a:fillRect/>
            </a:stretch>
          </p:blipFill>
          <p:spPr>
            <a:xfrm>
              <a:off x="8353267" y="3777967"/>
              <a:ext cx="535218" cy="535417"/>
            </a:xfrm>
            <a:prstGeom prst="rect">
              <a:avLst/>
            </a:prstGeom>
            <a:ln w="12700" cap="flat">
              <a:noFill/>
              <a:miter lim="400000"/>
            </a:ln>
            <a:effectLst/>
          </p:spPr>
        </p:pic>
      </p:grpSp>
    </p:spTree>
    <p:extLst>
      <p:ext uri="{BB962C8B-B14F-4D97-AF65-F5344CB8AC3E}">
        <p14:creationId xmlns:p14="http://schemas.microsoft.com/office/powerpoint/2010/main" val="2879711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15"/>
                                        </p:tgtEl>
                                        <p:attrNameLst>
                                          <p:attrName>style.visibility</p:attrName>
                                        </p:attrNameLst>
                                      </p:cBhvr>
                                      <p:to>
                                        <p:strVal val="visible"/>
                                      </p:to>
                                    </p:set>
                                    <p:animEffect transition="in" filter="fade">
                                      <p:cBhvr>
                                        <p:cTn id="7" dur="500"/>
                                        <p:tgtEl>
                                          <p:spTgt spid="41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92"/>
                                        </p:tgtEl>
                                        <p:attrNameLst>
                                          <p:attrName>style.visibility</p:attrName>
                                        </p:attrNameLst>
                                      </p:cBhvr>
                                      <p:to>
                                        <p:strVal val="visible"/>
                                      </p:to>
                                    </p:set>
                                    <p:animEffect transition="in" filter="fade">
                                      <p:cBhvr>
                                        <p:cTn id="11" dur="500"/>
                                        <p:tgtEl>
                                          <p:spTgt spid="4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 grpId="0"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Shape 623"/>
          <p:cNvSpPr>
            <a:spLocks noGrp="1"/>
          </p:cNvSpPr>
          <p:nvPr>
            <p:ph type="title"/>
          </p:nvPr>
        </p:nvSpPr>
        <p:spPr>
          <a:xfrm>
            <a:off x="907657" y="494554"/>
            <a:ext cx="11763375" cy="2159000"/>
          </a:xfrm>
          <a:prstGeom prst="rect">
            <a:avLst/>
          </a:prstGeom>
        </p:spPr>
        <p:txBody>
          <a:bodyPr anchor="t">
            <a:normAutofit/>
          </a:bodyPr>
          <a:lstStyle/>
          <a:p>
            <a:pPr lvl="0" algn="l">
              <a:defRPr sz="1800" b="0"/>
            </a:pPr>
            <a:r>
              <a:rPr lang="zh-CN" altLang="en-US" sz="3600" b="1" dirty="0" smtClean="0">
                <a:latin typeface="Helvetica Neue"/>
              </a:rPr>
              <a:t>上手简单：</a:t>
            </a:r>
            <a:r>
              <a:rPr lang="en-US" sz="3600" b="1" dirty="0" err="1" smtClean="0">
                <a:latin typeface="Helvetica Neue"/>
              </a:rPr>
              <a:t>Bluemix</a:t>
            </a:r>
            <a:r>
              <a:rPr lang="en-US" sz="3600" b="1" dirty="0" smtClean="0">
                <a:latin typeface="Helvetica Neue"/>
              </a:rPr>
              <a:t> DevOps </a:t>
            </a:r>
            <a:r>
              <a:rPr lang="zh-CN" altLang="en-US" sz="3600" b="1" dirty="0" smtClean="0">
                <a:latin typeface="Helvetica Neue"/>
              </a:rPr>
              <a:t>为开发者提供编码“乐园”</a:t>
            </a:r>
            <a:endParaRPr sz="3600" b="1" dirty="0">
              <a:latin typeface="Helvetica Neue"/>
            </a:endParaRPr>
          </a:p>
        </p:txBody>
      </p:sp>
      <p:sp>
        <p:nvSpPr>
          <p:cNvPr id="624" name="Shape 624"/>
          <p:cNvSpPr>
            <a:spLocks noGrp="1"/>
          </p:cNvSpPr>
          <p:nvPr>
            <p:ph type="sldNum" sz="quarter" idx="4294967295"/>
          </p:nvPr>
        </p:nvSpPr>
        <p:spPr>
          <a:xfrm>
            <a:off x="119593" y="9340352"/>
            <a:ext cx="282129" cy="276999"/>
          </a:xfrm>
          <a:prstGeom prst="rect">
            <a:avLst/>
          </a:prstGeom>
          <a:extLst>
            <a:ext uri="{C572A759-6A51-4108-AA02-DFA0A04FC94B}">
              <ma14:wrappingTextBoxFlag xmlns:ma14="http://schemas.microsoft.com/office/mac/drawingml/2011/main" xmlns="" val="1"/>
            </a:ext>
          </a:extLst>
        </p:spPr>
        <p:txBody>
          <a:bodyPr/>
          <a:lstStyle/>
          <a:p>
            <a:pPr lvl="0">
              <a:defRPr>
                <a:solidFill>
                  <a:srgbClr val="000000"/>
                </a:solidFill>
              </a:defRPr>
            </a:pPr>
            <a:fld id="{86CB4B4D-7CA3-9044-876B-883B54F8677D}" type="slidenum">
              <a:rPr>
                <a:solidFill>
                  <a:srgbClr val="A6AAA9"/>
                </a:solidFill>
              </a:rPr>
              <a:t>11</a:t>
            </a:fld>
            <a:endParaRPr>
              <a:solidFill>
                <a:srgbClr val="A6AAA9"/>
              </a:solidFill>
            </a:endParaRPr>
          </a:p>
        </p:txBody>
      </p:sp>
      <p:sp>
        <p:nvSpPr>
          <p:cNvPr id="627" name="Shape 627"/>
          <p:cNvSpPr/>
          <p:nvPr/>
        </p:nvSpPr>
        <p:spPr>
          <a:xfrm>
            <a:off x="356056" y="1323690"/>
            <a:ext cx="10145350" cy="54886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defTabSz="457200">
              <a:spcBef>
                <a:spcPts val="2400"/>
              </a:spcBef>
              <a:defRPr sz="2900">
                <a:latin typeface="Helvetica Neue Light"/>
                <a:ea typeface="Helvetica Neue Light"/>
                <a:cs typeface="Helvetica Neue Light"/>
                <a:sym typeface="Helvetica Neue Light"/>
              </a:defRPr>
            </a:lvl1pPr>
          </a:lstStyle>
          <a:p>
            <a:pPr lvl="0">
              <a:defRPr sz="1800"/>
            </a:pPr>
            <a:r>
              <a:rPr lang="en-US" sz="2900" dirty="0" smtClean="0">
                <a:latin typeface="Helvetica Neue"/>
                <a:ea typeface="Arial"/>
                <a:cs typeface="Arial"/>
              </a:rPr>
              <a:t>Search to code. Go from idea to production in minutes</a:t>
            </a:r>
            <a:endParaRPr sz="2900" dirty="0">
              <a:latin typeface="Helvetica Neue"/>
              <a:ea typeface="Arial"/>
              <a:cs typeface="Arial"/>
            </a:endParaRPr>
          </a:p>
        </p:txBody>
      </p:sp>
      <p:grpSp>
        <p:nvGrpSpPr>
          <p:cNvPr id="3" name="Group 2"/>
          <p:cNvGrpSpPr/>
          <p:nvPr/>
        </p:nvGrpSpPr>
        <p:grpSpPr>
          <a:xfrm>
            <a:off x="119593" y="1745883"/>
            <a:ext cx="5368996" cy="3755136"/>
            <a:chOff x="7432604" y="1964888"/>
            <a:chExt cx="5368996" cy="3755136"/>
          </a:xfrm>
        </p:grpSpPr>
        <p:sp>
          <p:nvSpPr>
            <p:cNvPr id="8" name="Rounded Rectangle 7"/>
            <p:cNvSpPr/>
            <p:nvPr/>
          </p:nvSpPr>
          <p:spPr>
            <a:xfrm>
              <a:off x="7604196" y="1964888"/>
              <a:ext cx="5034844" cy="3755136"/>
            </a:xfrm>
            <a:prstGeom prst="roundRect">
              <a:avLst>
                <a:gd name="adj" fmla="val 810"/>
              </a:avLst>
            </a:prstGeom>
            <a:solidFill>
              <a:schemeClr val="bg1">
                <a:alpha val="29000"/>
              </a:schemeClr>
            </a:solidFill>
            <a:ln w="9525">
              <a:solidFill>
                <a:schemeClr val="bg1"/>
              </a:solidFill>
              <a:miter lim="800000"/>
              <a:headEnd/>
              <a:tailEnd/>
            </a:ln>
            <a:effectLst>
              <a:outerShdw blurRad="25400" dist="12700" dir="5400000" algn="t" rotWithShape="0">
                <a:prstClr val="black">
                  <a:alpha val="9000"/>
                </a:prstClr>
              </a:outerShdw>
            </a:effectLst>
          </p:spPr>
          <p:txBody>
            <a:bodyPr lIns="299106" tIns="86697" rIns="127998" bIns="86697"/>
            <a:lstStyle/>
            <a:p>
              <a:pPr>
                <a:defRPr/>
              </a:pPr>
              <a:endParaRPr lang="en-US" dirty="0"/>
            </a:p>
          </p:txBody>
        </p:sp>
        <p:pic>
          <p:nvPicPr>
            <p:cNvPr id="9" name="Picture 3">
              <a:hlinkClick r:id="rId3"/>
            </p:cNvPr>
            <p:cNvPicPr>
              <a:picLocks noChangeAspect="1"/>
            </p:cNvPicPr>
            <p:nvPr/>
          </p:nvPicPr>
          <p:blipFill>
            <a:blip r:embed="rId4"/>
            <a:srcRect/>
            <a:stretch>
              <a:fillRect/>
            </a:stretch>
          </p:blipFill>
          <p:spPr bwMode="auto">
            <a:xfrm>
              <a:off x="10839592" y="2681959"/>
              <a:ext cx="1729458" cy="873759"/>
            </a:xfrm>
            <a:prstGeom prst="rect">
              <a:avLst/>
            </a:prstGeom>
            <a:noFill/>
            <a:ln w="9525">
              <a:noFill/>
              <a:miter lim="800000"/>
              <a:headEnd/>
              <a:tailEnd/>
            </a:ln>
          </p:spPr>
        </p:pic>
        <p:pic>
          <p:nvPicPr>
            <p:cNvPr id="10" name="Picture 3"/>
            <p:cNvPicPr>
              <a:picLocks noChangeAspect="1" noChangeArrowheads="1"/>
            </p:cNvPicPr>
            <p:nvPr/>
          </p:nvPicPr>
          <p:blipFill>
            <a:blip r:embed="rId5"/>
            <a:srcRect/>
            <a:stretch>
              <a:fillRect/>
            </a:stretch>
          </p:blipFill>
          <p:spPr bwMode="auto">
            <a:xfrm>
              <a:off x="9367521" y="2555523"/>
              <a:ext cx="1336604" cy="1207910"/>
            </a:xfrm>
            <a:prstGeom prst="rect">
              <a:avLst/>
            </a:prstGeom>
            <a:noFill/>
            <a:ln w="9525">
              <a:noFill/>
              <a:miter lim="800000"/>
              <a:headEnd/>
              <a:tailEnd/>
            </a:ln>
          </p:spPr>
        </p:pic>
        <p:sp>
          <p:nvSpPr>
            <p:cNvPr id="11" name="AutoShape 15"/>
            <p:cNvSpPr>
              <a:spLocks noChangeAspect="1"/>
            </p:cNvSpPr>
            <p:nvPr/>
          </p:nvSpPr>
          <p:spPr bwMode="auto">
            <a:xfrm>
              <a:off x="10613815" y="2995790"/>
              <a:ext cx="248356" cy="232552"/>
            </a:xfrm>
            <a:prstGeom prst="rightArrow">
              <a:avLst>
                <a:gd name="adj1" fmla="val 80481"/>
                <a:gd name="adj2" fmla="val 57764"/>
              </a:avLst>
            </a:prstGeom>
            <a:solidFill>
              <a:schemeClr val="bg2"/>
            </a:solidFill>
            <a:ln w="25400">
              <a:noFill/>
              <a:miter lim="800000"/>
              <a:headEnd/>
              <a:tailEnd/>
            </a:ln>
            <a:effectLst>
              <a:prstShdw prst="shdw17" dist="17961" dir="2700000">
                <a:srgbClr val="8C8C8C">
                  <a:alpha val="74997"/>
                </a:srgbClr>
              </a:prstShdw>
            </a:effectLst>
          </p:spPr>
          <p:txBody>
            <a:bodyPr wrap="none" lIns="91435" tIns="45718" rIns="91435" bIns="45718" anchor="ctr"/>
            <a:lstStyle/>
            <a:p>
              <a:pPr defTabSz="914386"/>
              <a:endParaRPr lang="en-US" altLang="en-US" sz="1400" b="1">
                <a:solidFill>
                  <a:srgbClr val="0095B8"/>
                </a:solidFill>
                <a:ea typeface="ヒラギノ角ゴ ProN W3"/>
                <a:cs typeface="ヒラギノ角ゴ ProN W3"/>
                <a:sym typeface="Gill Sans"/>
              </a:endParaRPr>
            </a:p>
          </p:txBody>
        </p:sp>
        <p:pic>
          <p:nvPicPr>
            <p:cNvPr id="12" name="Picture 4"/>
            <p:cNvPicPr>
              <a:picLocks noChangeAspect="1"/>
            </p:cNvPicPr>
            <p:nvPr/>
          </p:nvPicPr>
          <p:blipFill>
            <a:blip r:embed="rId6"/>
            <a:srcRect/>
            <a:stretch>
              <a:fillRect/>
            </a:stretch>
          </p:blipFill>
          <p:spPr bwMode="auto">
            <a:xfrm>
              <a:off x="7708053" y="2614225"/>
              <a:ext cx="1510454" cy="440266"/>
            </a:xfrm>
            <a:prstGeom prst="rect">
              <a:avLst/>
            </a:prstGeom>
            <a:noFill/>
            <a:ln w="25400">
              <a:noFill/>
              <a:miter lim="800000"/>
              <a:headEnd/>
              <a:tailEnd/>
            </a:ln>
          </p:spPr>
        </p:pic>
        <p:pic>
          <p:nvPicPr>
            <p:cNvPr id="13" name="Picture 6"/>
            <p:cNvPicPr>
              <a:picLocks noChangeAspect="1"/>
            </p:cNvPicPr>
            <p:nvPr/>
          </p:nvPicPr>
          <p:blipFill>
            <a:blip r:embed="rId7"/>
            <a:srcRect/>
            <a:stretch>
              <a:fillRect/>
            </a:stretch>
          </p:blipFill>
          <p:spPr bwMode="auto">
            <a:xfrm>
              <a:off x="7771271" y="3415736"/>
              <a:ext cx="1399822" cy="711201"/>
            </a:xfrm>
            <a:prstGeom prst="rect">
              <a:avLst/>
            </a:prstGeom>
            <a:noFill/>
            <a:ln w="25400">
              <a:noFill/>
              <a:miter lim="800000"/>
              <a:headEnd/>
              <a:tailEnd/>
            </a:ln>
          </p:spPr>
        </p:pic>
        <p:sp>
          <p:nvSpPr>
            <p:cNvPr id="14" name="Text Box 7"/>
            <p:cNvSpPr txBox="1">
              <a:spLocks noChangeAspect="1"/>
            </p:cNvSpPr>
            <p:nvPr/>
          </p:nvSpPr>
          <p:spPr bwMode="auto">
            <a:xfrm>
              <a:off x="7705796" y="4097584"/>
              <a:ext cx="1505937" cy="307058"/>
            </a:xfrm>
            <a:prstGeom prst="rect">
              <a:avLst/>
            </a:prstGeom>
            <a:noFill/>
            <a:ln w="25400">
              <a:noFill/>
              <a:miter lim="800000"/>
              <a:headEnd/>
              <a:tailEnd/>
            </a:ln>
            <a:effectLst>
              <a:prstShdw prst="shdw17" dist="17961" dir="2700000">
                <a:srgbClr val="485297">
                  <a:alpha val="74997"/>
                </a:srgbClr>
              </a:prstShdw>
            </a:effectLst>
          </p:spPr>
          <p:txBody>
            <a:bodyPr lIns="91435" tIns="45718" rIns="91435" bIns="45718">
              <a:spAutoFit/>
            </a:bodyPr>
            <a:lstStyle/>
            <a:p>
              <a:pPr defTabSz="914386"/>
              <a:r>
                <a:rPr lang="en-US" altLang="en-US" sz="1400" b="1">
                  <a:solidFill>
                    <a:srgbClr val="0095B8"/>
                  </a:solidFill>
                  <a:ea typeface="ヒラギノ角ゴ ProN W3"/>
                  <a:cs typeface="ヒラギノ角ゴ ProN W3"/>
                  <a:sym typeface="Gill Sans"/>
                </a:rPr>
                <a:t>StackOverflow</a:t>
              </a:r>
            </a:p>
          </p:txBody>
        </p:sp>
        <p:sp>
          <p:nvSpPr>
            <p:cNvPr id="15" name="Text Box 8"/>
            <p:cNvSpPr txBox="1">
              <a:spLocks noChangeAspect="1"/>
            </p:cNvSpPr>
            <p:nvPr/>
          </p:nvSpPr>
          <p:spPr bwMode="auto">
            <a:xfrm>
              <a:off x="7432604" y="3004820"/>
              <a:ext cx="1995876" cy="307058"/>
            </a:xfrm>
            <a:prstGeom prst="rect">
              <a:avLst/>
            </a:prstGeom>
            <a:noFill/>
            <a:ln w="25400">
              <a:noFill/>
              <a:miter lim="800000"/>
              <a:headEnd/>
              <a:tailEnd/>
            </a:ln>
            <a:effectLst>
              <a:prstShdw prst="shdw17" dist="17961" dir="2700000">
                <a:srgbClr val="485297">
                  <a:alpha val="74997"/>
                </a:srgbClr>
              </a:prstShdw>
            </a:effectLst>
          </p:spPr>
          <p:txBody>
            <a:bodyPr lIns="91435" tIns="45718" rIns="91435" bIns="45718">
              <a:spAutoFit/>
            </a:bodyPr>
            <a:lstStyle/>
            <a:p>
              <a:pPr defTabSz="914386"/>
              <a:r>
                <a:rPr lang="en-US" altLang="en-US" sz="1400" b="1">
                  <a:solidFill>
                    <a:srgbClr val="0095B8"/>
                  </a:solidFill>
                  <a:ea typeface="ヒラギノ角ゴ ProN W3"/>
                  <a:cs typeface="ヒラギノ角ゴ ProN W3"/>
                  <a:sym typeface="Gill Sans"/>
                </a:rPr>
                <a:t>Google search</a:t>
              </a:r>
            </a:p>
          </p:txBody>
        </p:sp>
        <p:sp>
          <p:nvSpPr>
            <p:cNvPr id="16" name="Line 17"/>
            <p:cNvSpPr>
              <a:spLocks noChangeAspect="1" noChangeShapeType="1"/>
            </p:cNvSpPr>
            <p:nvPr/>
          </p:nvSpPr>
          <p:spPr bwMode="auto">
            <a:xfrm flipV="1">
              <a:off x="7741921" y="4991664"/>
              <a:ext cx="4745849" cy="0"/>
            </a:xfrm>
            <a:prstGeom prst="line">
              <a:avLst/>
            </a:prstGeom>
            <a:noFill/>
            <a:ln w="19050">
              <a:solidFill>
                <a:schemeClr val="tx1"/>
              </a:solidFill>
              <a:round/>
              <a:headEnd/>
              <a:tailEnd type="triangle" w="lg" len="lg"/>
            </a:ln>
            <a:effectLst>
              <a:prstShdw prst="shdw17" dist="17961" dir="2700000">
                <a:srgbClr val="5A5A5A">
                  <a:alpha val="74997"/>
                </a:srgbClr>
              </a:prstShdw>
            </a:effectLst>
          </p:spPr>
          <p:txBody>
            <a:bodyPr lIns="130046" tIns="65023" rIns="130046" bIns="65023"/>
            <a:lstStyle/>
            <a:p>
              <a:endParaRPr lang="en-US"/>
            </a:p>
          </p:txBody>
        </p:sp>
        <p:sp>
          <p:nvSpPr>
            <p:cNvPr id="17" name="Text Box 18"/>
            <p:cNvSpPr txBox="1">
              <a:spLocks noChangeAspect="1"/>
            </p:cNvSpPr>
            <p:nvPr/>
          </p:nvSpPr>
          <p:spPr bwMode="auto">
            <a:xfrm>
              <a:off x="9682784" y="4770402"/>
              <a:ext cx="1058292" cy="307773"/>
            </a:xfrm>
            <a:prstGeom prst="rect">
              <a:avLst/>
            </a:prstGeom>
            <a:solidFill>
              <a:schemeClr val="bg1"/>
            </a:solidFill>
            <a:ln w="25400">
              <a:solidFill>
                <a:schemeClr val="tx1"/>
              </a:solidFill>
              <a:miter lim="800000"/>
              <a:headEnd/>
              <a:tailEnd/>
            </a:ln>
          </p:spPr>
          <p:txBody>
            <a:bodyPr wrap="none" lIns="91435" tIns="45718" rIns="91435" bIns="45718">
              <a:spAutoFit/>
            </a:bodyPr>
            <a:lstStyle/>
            <a:p>
              <a:pPr defTabSz="914386"/>
              <a:r>
                <a:rPr lang="en-US" altLang="en-US" sz="1400" b="1">
                  <a:ea typeface="ヒラギノ角ゴ ProN W3"/>
                  <a:cs typeface="ヒラギノ角ゴ ProN W3"/>
                  <a:sym typeface="Gill Sans"/>
                </a:rPr>
                <a:t>2 Minutes </a:t>
              </a:r>
            </a:p>
          </p:txBody>
        </p:sp>
        <p:sp>
          <p:nvSpPr>
            <p:cNvPr id="18" name="AutoShape 15"/>
            <p:cNvSpPr>
              <a:spLocks noChangeAspect="1"/>
            </p:cNvSpPr>
            <p:nvPr/>
          </p:nvSpPr>
          <p:spPr bwMode="auto">
            <a:xfrm>
              <a:off x="9128197" y="2995790"/>
              <a:ext cx="246097" cy="232552"/>
            </a:xfrm>
            <a:prstGeom prst="rightArrow">
              <a:avLst>
                <a:gd name="adj1" fmla="val 80481"/>
                <a:gd name="adj2" fmla="val 57238"/>
              </a:avLst>
            </a:prstGeom>
            <a:solidFill>
              <a:schemeClr val="bg2"/>
            </a:solidFill>
            <a:ln w="25400">
              <a:noFill/>
              <a:miter lim="800000"/>
              <a:headEnd/>
              <a:tailEnd/>
            </a:ln>
            <a:effectLst>
              <a:prstShdw prst="shdw17" dist="17961" dir="2700000">
                <a:srgbClr val="8C8C8C">
                  <a:alpha val="74997"/>
                </a:srgbClr>
              </a:prstShdw>
            </a:effectLst>
          </p:spPr>
          <p:txBody>
            <a:bodyPr wrap="none" lIns="91435" tIns="45718" rIns="91435" bIns="45718" anchor="ctr"/>
            <a:lstStyle/>
            <a:p>
              <a:pPr defTabSz="914386"/>
              <a:endParaRPr lang="en-US" altLang="en-US" sz="1400" b="1">
                <a:solidFill>
                  <a:srgbClr val="0095B8"/>
                </a:solidFill>
                <a:ea typeface="ヒラギノ角ゴ ProN W3"/>
                <a:cs typeface="ヒラギノ角ゴ ProN W3"/>
                <a:sym typeface="Gill Sans"/>
              </a:endParaRPr>
            </a:p>
          </p:txBody>
        </p:sp>
        <p:sp>
          <p:nvSpPr>
            <p:cNvPr id="19" name="Text Box 16"/>
            <p:cNvSpPr txBox="1">
              <a:spLocks noChangeArrowheads="1"/>
            </p:cNvSpPr>
            <p:nvPr/>
          </p:nvSpPr>
          <p:spPr bwMode="auto">
            <a:xfrm>
              <a:off x="7556783" y="5081976"/>
              <a:ext cx="5244817" cy="485259"/>
            </a:xfrm>
            <a:prstGeom prst="rect">
              <a:avLst/>
            </a:prstGeom>
            <a:noFill/>
            <a:ln>
              <a:noFill/>
            </a:ln>
            <a:effectLst>
              <a:prstShdw prst="shdw17" dist="17961" dir="2700000">
                <a:schemeClr val="accent1">
                  <a:gamma/>
                  <a:shade val="60000"/>
                  <a:invGamma/>
                </a:schemeClr>
              </a:prstShdw>
            </a:effectLst>
            <a:extLst/>
          </p:spPr>
          <p:txBody>
            <a:bodyPr lIns="130046" tIns="65023" rIns="130046" bIns="65023">
              <a:spAutoFit/>
            </a:bodyPr>
            <a:lstStyle/>
            <a:p>
              <a:pPr eaLnBrk="0" hangingPunct="0">
                <a:defRPr/>
              </a:pPr>
              <a:r>
                <a:rPr lang="en-US" altLang="en-US" sz="2300" i="1" dirty="0" smtClean="0">
                  <a:ea typeface="MS PGothic" pitchFamily="34" charset="-128"/>
                </a:rPr>
                <a:t>Search - Learn - Code &amp; Deploy</a:t>
              </a:r>
              <a:endParaRPr lang="en-US" altLang="en-US" sz="2300" i="1" dirty="0">
                <a:ea typeface="MS PGothic" pitchFamily="34" charset="-128"/>
              </a:endParaRPr>
            </a:p>
          </p:txBody>
        </p:sp>
        <p:sp>
          <p:nvSpPr>
            <p:cNvPr id="20" name="Text Box 7"/>
            <p:cNvSpPr txBox="1">
              <a:spLocks noChangeAspect="1"/>
            </p:cNvSpPr>
            <p:nvPr/>
          </p:nvSpPr>
          <p:spPr bwMode="auto">
            <a:xfrm>
              <a:off x="9087557" y="3772464"/>
              <a:ext cx="1980070" cy="957298"/>
            </a:xfrm>
            <a:prstGeom prst="rect">
              <a:avLst/>
            </a:prstGeom>
            <a:noFill/>
            <a:ln w="25400">
              <a:noFill/>
              <a:miter lim="800000"/>
              <a:headEnd/>
              <a:tailEnd/>
            </a:ln>
            <a:effectLst>
              <a:prstShdw prst="shdw17" dist="17961" dir="2700000">
                <a:srgbClr val="485297">
                  <a:alpha val="74997"/>
                </a:srgbClr>
              </a:prstShdw>
            </a:effectLst>
          </p:spPr>
          <p:txBody>
            <a:bodyPr lIns="91435" tIns="45718" rIns="91435" bIns="45718">
              <a:spAutoFit/>
            </a:bodyPr>
            <a:lstStyle/>
            <a:p>
              <a:pPr marL="162557" indent="-162557" defTabSz="914386"/>
              <a:r>
                <a:rPr lang="en-US" altLang="en-US" sz="1400" b="1">
                  <a:solidFill>
                    <a:srgbClr val="0095B8"/>
                  </a:solidFill>
                  <a:ea typeface="ヒラギノ角ゴ ProN W3"/>
                  <a:cs typeface="ヒラギノ角ゴ ProN W3"/>
                  <a:sym typeface="Gill Sans"/>
                </a:rPr>
                <a:t>Relevant Content</a:t>
              </a:r>
            </a:p>
            <a:p>
              <a:pPr marL="162557" indent="-162557" defTabSz="914386">
                <a:buFontTx/>
                <a:buChar char="•"/>
              </a:pPr>
              <a:r>
                <a:rPr lang="en-US" altLang="en-US" sz="1400">
                  <a:solidFill>
                    <a:srgbClr val="0095B8"/>
                  </a:solidFill>
                  <a:ea typeface="ヒラギノ角ゴ ProN W3"/>
                  <a:cs typeface="ヒラギノ角ゴ ProN W3"/>
                  <a:sym typeface="Gill Sans"/>
                </a:rPr>
                <a:t>“How-to” articles  </a:t>
              </a:r>
            </a:p>
            <a:p>
              <a:pPr marL="162557" indent="-162557" defTabSz="914386">
                <a:buFontTx/>
                <a:buChar char="•"/>
              </a:pPr>
              <a:r>
                <a:rPr lang="en-US" altLang="en-US" sz="1400">
                  <a:solidFill>
                    <a:srgbClr val="0095B8"/>
                  </a:solidFill>
                  <a:ea typeface="ヒラギノ角ゴ ProN W3"/>
                  <a:cs typeface="ヒラギノ角ゴ ProN W3"/>
                  <a:sym typeface="Gill Sans"/>
                </a:rPr>
                <a:t>Sample apps   </a:t>
              </a:r>
            </a:p>
            <a:p>
              <a:pPr marL="162557" indent="-162557" defTabSz="914386">
                <a:buFontTx/>
                <a:buChar char="•"/>
              </a:pPr>
              <a:r>
                <a:rPr lang="en-US" altLang="en-US" sz="1400">
                  <a:solidFill>
                    <a:srgbClr val="0095B8"/>
                  </a:solidFill>
                  <a:ea typeface="ヒラギノ角ゴ ProN W3"/>
                  <a:cs typeface="ヒラギノ角ゴ ProN W3"/>
                  <a:sym typeface="Gill Sans"/>
                </a:rPr>
                <a:t>Author interaction</a:t>
              </a:r>
            </a:p>
          </p:txBody>
        </p:sp>
        <p:sp>
          <p:nvSpPr>
            <p:cNvPr id="21" name="Text Box 7"/>
            <p:cNvSpPr txBox="1">
              <a:spLocks noChangeAspect="1"/>
            </p:cNvSpPr>
            <p:nvPr/>
          </p:nvSpPr>
          <p:spPr bwMode="auto">
            <a:xfrm>
              <a:off x="10726704" y="3623451"/>
              <a:ext cx="1980070" cy="911015"/>
            </a:xfrm>
            <a:prstGeom prst="rect">
              <a:avLst/>
            </a:prstGeom>
            <a:noFill/>
            <a:ln w="25400">
              <a:noFill/>
              <a:miter lim="800000"/>
              <a:headEnd/>
              <a:tailEnd/>
            </a:ln>
            <a:effectLst>
              <a:prstShdw prst="shdw17" dist="17961" dir="2700000">
                <a:srgbClr val="485297">
                  <a:alpha val="74997"/>
                </a:srgbClr>
              </a:prstShdw>
            </a:effectLst>
          </p:spPr>
          <p:txBody>
            <a:bodyPr lIns="91435" tIns="45718" rIns="91435" bIns="45718">
              <a:spAutoFit/>
            </a:bodyPr>
            <a:lstStyle/>
            <a:p>
              <a:pPr defTabSz="914386">
                <a:lnSpc>
                  <a:spcPct val="90000"/>
                </a:lnSpc>
              </a:pPr>
              <a:r>
                <a:rPr lang="en-US" altLang="en-US" sz="1400" b="1" dirty="0" smtClean="0">
                  <a:solidFill>
                    <a:srgbClr val="0095B8"/>
                  </a:solidFill>
                  <a:ea typeface="ヒラギノ角ゴ ProN W3"/>
                  <a:cs typeface="ヒラギノ角ゴ ProN W3"/>
                  <a:sym typeface="Gill Sans"/>
                </a:rPr>
                <a:t>DevOps </a:t>
              </a:r>
              <a:r>
                <a:rPr lang="en-US" altLang="en-US" sz="1400" b="1" dirty="0">
                  <a:solidFill>
                    <a:srgbClr val="0095B8"/>
                  </a:solidFill>
                  <a:ea typeface="ヒラギノ角ゴ ProN W3"/>
                  <a:cs typeface="ヒラギノ角ゴ ProN W3"/>
                  <a:sym typeface="Gill Sans"/>
                </a:rPr>
                <a:t>Coding Playground</a:t>
              </a:r>
            </a:p>
            <a:p>
              <a:pPr marL="325115" lvl="1" indent="-162557" defTabSz="914386">
                <a:buFontTx/>
                <a:buChar char="•"/>
              </a:pPr>
              <a:r>
                <a:rPr lang="en-US" altLang="en-US" sz="1400" dirty="0" smtClean="0">
                  <a:solidFill>
                    <a:srgbClr val="0095B8"/>
                  </a:solidFill>
                  <a:ea typeface="ヒラギノ角ゴ ProN W3"/>
                  <a:cs typeface="ヒラギノ角ゴ ProN W3"/>
                  <a:sym typeface="Gill Sans"/>
                </a:rPr>
                <a:t>Bluemix™ DevOps Services</a:t>
              </a:r>
              <a:endParaRPr lang="en-US" altLang="en-US" sz="1400" dirty="0">
                <a:solidFill>
                  <a:srgbClr val="0095B8"/>
                </a:solidFill>
                <a:ea typeface="ヒラギノ角ゴ ProN W3"/>
                <a:cs typeface="ヒラギノ角ゴ ProN W3"/>
                <a:sym typeface="Gill Sans"/>
              </a:endParaRPr>
            </a:p>
          </p:txBody>
        </p:sp>
      </p:grpSp>
      <p:sp>
        <p:nvSpPr>
          <p:cNvPr id="22" name="Text Box 4"/>
          <p:cNvSpPr>
            <a:spLocks noChangeArrowheads="1"/>
          </p:cNvSpPr>
          <p:nvPr/>
        </p:nvSpPr>
        <p:spPr bwMode="auto">
          <a:xfrm>
            <a:off x="13004800" y="6796758"/>
            <a:ext cx="7027355" cy="2956842"/>
          </a:xfrm>
          <a:prstGeom prst="roundRect">
            <a:avLst>
              <a:gd name="adj" fmla="val 2486"/>
            </a:avLst>
          </a:prstGeom>
          <a:solidFill>
            <a:schemeClr val="accent1">
              <a:alpha val="72000"/>
            </a:schemeClr>
          </a:solidFill>
          <a:ln w="9525">
            <a:solidFill>
              <a:schemeClr val="bg1"/>
            </a:solidFill>
            <a:miter lim="800000"/>
            <a:headEnd/>
            <a:tailEnd/>
          </a:ln>
          <a:effectLst>
            <a:outerShdw dist="12700" dir="5400000" algn="t" rotWithShape="0">
              <a:srgbClr val="000000">
                <a:alpha val="9000"/>
              </a:srgbClr>
            </a:outerShdw>
          </a:effectLst>
        </p:spPr>
        <p:txBody>
          <a:bodyPr lIns="299106" tIns="86697" rIns="127998" bIns="86697" anchor="ctr"/>
          <a:lstStyle/>
          <a:p>
            <a:pPr marL="487672" indent="-487672" algn="l" defTabSz="1011469">
              <a:spcBef>
                <a:spcPct val="40000"/>
              </a:spcBef>
              <a:defRPr/>
            </a:pPr>
            <a:r>
              <a:rPr lang="en-US" sz="2000" b="1" i="1" dirty="0" smtClean="0">
                <a:solidFill>
                  <a:schemeClr val="bg1"/>
                </a:solidFill>
              </a:rPr>
              <a:t>Coding </a:t>
            </a:r>
            <a:r>
              <a:rPr lang="en-US" sz="2000" b="1" i="1" dirty="0">
                <a:solidFill>
                  <a:schemeClr val="bg1"/>
                </a:solidFill>
              </a:rPr>
              <a:t>Playground</a:t>
            </a:r>
          </a:p>
          <a:p>
            <a:pPr marL="487672" indent="-487672" algn="l" defTabSz="1011469">
              <a:spcBef>
                <a:spcPct val="40000"/>
              </a:spcBef>
              <a:buFont typeface="Wingdings" pitchFamily="2" charset="2"/>
              <a:buChar char="ü"/>
              <a:defRPr/>
            </a:pPr>
            <a:r>
              <a:rPr lang="en-US" sz="2000" b="1" i="1" dirty="0">
                <a:solidFill>
                  <a:schemeClr val="bg1"/>
                </a:solidFill>
              </a:rPr>
              <a:t>Searchable, relevant and rich articles, sample apps and tutorials</a:t>
            </a:r>
          </a:p>
          <a:p>
            <a:pPr marL="487672" indent="-487672" algn="l" defTabSz="1011469">
              <a:spcBef>
                <a:spcPct val="40000"/>
              </a:spcBef>
              <a:buFont typeface="Wingdings" pitchFamily="2" charset="2"/>
              <a:buChar char="ü"/>
              <a:defRPr/>
            </a:pPr>
            <a:r>
              <a:rPr lang="en-US" sz="2000" b="1" i="1" dirty="0">
                <a:solidFill>
                  <a:schemeClr val="bg1"/>
                </a:solidFill>
              </a:rPr>
              <a:t>Preconfigured, end-to-end “coding playground</a:t>
            </a:r>
            <a:r>
              <a:rPr lang="en-US" sz="2000" b="1" i="1" dirty="0" smtClean="0">
                <a:solidFill>
                  <a:schemeClr val="bg1"/>
                </a:solidFill>
              </a:rPr>
              <a:t>”</a:t>
            </a:r>
          </a:p>
          <a:p>
            <a:pPr marL="487672" indent="-487672" algn="l" defTabSz="1011469">
              <a:spcBef>
                <a:spcPct val="40000"/>
              </a:spcBef>
              <a:buFont typeface="Wingdings" pitchFamily="2" charset="2"/>
              <a:buChar char="ü"/>
              <a:defRPr/>
            </a:pPr>
            <a:r>
              <a:rPr lang="en-US" sz="2000" b="1" i="1" dirty="0" smtClean="0">
                <a:solidFill>
                  <a:schemeClr val="bg1"/>
                </a:solidFill>
                <a:ea typeface="MS PGothic" pitchFamily="34" charset="-128"/>
              </a:rPr>
              <a:t>Git Hosting, Web IDE &amp; Team Collaboration</a:t>
            </a:r>
            <a:endParaRPr lang="en-US" sz="2000" dirty="0">
              <a:ea typeface="MS PGothic" pitchFamily="34" charset="-128"/>
            </a:endParaRPr>
          </a:p>
        </p:txBody>
      </p:sp>
      <p:pic>
        <p:nvPicPr>
          <p:cNvPr id="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13081" y="1936070"/>
            <a:ext cx="7105128" cy="3377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57531" y="5844677"/>
            <a:ext cx="8143875" cy="349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9729215"/>
      </p:ext>
    </p:extLst>
  </p:cSld>
  <p:clrMapOvr>
    <a:masterClrMapping/>
  </p:clrMapOvr>
  <p:transition spd="med"/>
  <p:timing>
    <p:tnLst>
      <p:par>
        <p:cTn id="1" dur="indefinite" restart="never" fill="hold"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444500"/>
            <a:ext cx="11099800" cy="865685"/>
          </a:xfrm>
        </p:spPr>
        <p:txBody>
          <a:bodyPr>
            <a:normAutofit fontScale="90000"/>
          </a:bodyPr>
          <a:lstStyle/>
          <a:p>
            <a:pPr algn="l"/>
            <a:r>
              <a:rPr lang="zh-CN" altLang="en-US" sz="4000" b="1" dirty="0" smtClean="0">
                <a:latin typeface="Helvetica Neue"/>
              </a:rPr>
              <a:t>上手简单：</a:t>
            </a:r>
            <a:r>
              <a:rPr lang="en-US" altLang="zh-CN" sz="4000" b="1" dirty="0" err="1" smtClean="0">
                <a:latin typeface="Helvetica Neue"/>
              </a:rPr>
              <a:t>Bluemix</a:t>
            </a:r>
            <a:r>
              <a:rPr lang="zh-CN" altLang="en-US" sz="4000" b="1" dirty="0" smtClean="0">
                <a:latin typeface="Helvetica Neue"/>
              </a:rPr>
              <a:t>让开发者选择自己的编码方式</a:t>
            </a:r>
            <a:endParaRPr lang="en-US" sz="4000" b="1" dirty="0">
              <a:latin typeface="Helvetica Neue"/>
            </a:endParaRP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027" y="3006010"/>
            <a:ext cx="5351049" cy="421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38532" y="7372383"/>
            <a:ext cx="5073505"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mn-lt"/>
                <a:ea typeface="+mn-ea"/>
                <a:cs typeface="+mn-cs"/>
                <a:sym typeface="Helvetica Light"/>
              </a:rPr>
              <a:t>In their cloud workspace using the Web IDE</a:t>
            </a:r>
            <a:br>
              <a:rPr kumimoji="0" lang="en-US" sz="2000" b="0" i="0" u="none" strike="noStrike" cap="none" spc="0" normalizeH="0" baseline="0" dirty="0" smtClean="0">
                <a:ln>
                  <a:noFill/>
                </a:ln>
                <a:solidFill>
                  <a:srgbClr val="000000"/>
                </a:solidFill>
                <a:effectLst/>
                <a:uFillTx/>
                <a:latin typeface="+mn-lt"/>
                <a:ea typeface="+mn-ea"/>
                <a:cs typeface="+mn-cs"/>
                <a:sym typeface="Helvetica Light"/>
              </a:rPr>
            </a:br>
            <a:r>
              <a:rPr kumimoji="0" lang="en-US" sz="2000" b="0" i="0" u="none" strike="noStrike" cap="none" spc="0" normalizeH="0" baseline="0" dirty="0" smtClean="0">
                <a:ln>
                  <a:noFill/>
                </a:ln>
                <a:solidFill>
                  <a:srgbClr val="000000"/>
                </a:solidFill>
                <a:effectLst/>
                <a:uFillTx/>
                <a:latin typeface="+mn-lt"/>
                <a:ea typeface="+mn-ea"/>
                <a:cs typeface="+mn-cs"/>
                <a:sym typeface="Helvetica Light"/>
              </a:rPr>
              <a:t>no need to</a:t>
            </a:r>
            <a:r>
              <a:rPr kumimoji="0" lang="en-US" sz="2000" b="0" i="0" u="none" strike="noStrike" cap="none" spc="0" normalizeH="0" dirty="0" smtClean="0">
                <a:ln>
                  <a:noFill/>
                </a:ln>
                <a:solidFill>
                  <a:srgbClr val="000000"/>
                </a:solidFill>
                <a:effectLst/>
                <a:uFillTx/>
                <a:latin typeface="+mn-lt"/>
                <a:ea typeface="+mn-ea"/>
                <a:cs typeface="+mn-cs"/>
                <a:sym typeface="Helvetica Light"/>
              </a:rPr>
              <a:t> install anything on their desktop</a:t>
            </a:r>
            <a:endParaRPr kumimoji="0" lang="en-US" sz="2000" b="0" i="0" u="none" strike="noStrike" cap="none" spc="0" normalizeH="0" baseline="0" dirty="0">
              <a:ln>
                <a:noFill/>
              </a:ln>
              <a:solidFill>
                <a:srgbClr val="000000"/>
              </a:solidFill>
              <a:effectLst/>
              <a:uFillTx/>
              <a:latin typeface="+mn-lt"/>
              <a:ea typeface="+mn-ea"/>
              <a:cs typeface="+mn-cs"/>
              <a:sym typeface="Helvetica Light"/>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9791" y="2916159"/>
            <a:ext cx="4488500" cy="4303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6859681" y="7220767"/>
            <a:ext cx="5974392" cy="10259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mn-lt"/>
                <a:ea typeface="+mn-ea"/>
                <a:cs typeface="+mn-cs"/>
                <a:sym typeface="Helvetica Light"/>
              </a:rPr>
              <a:t>On their desktop using their favorite coding tools</a:t>
            </a:r>
            <a:br>
              <a:rPr kumimoji="0" lang="en-US" sz="2000" b="0" i="0" u="none" strike="noStrike" cap="none" spc="0" normalizeH="0" baseline="0" dirty="0" smtClean="0">
                <a:ln>
                  <a:noFill/>
                </a:ln>
                <a:solidFill>
                  <a:srgbClr val="000000"/>
                </a:solidFill>
                <a:effectLst/>
                <a:uFillTx/>
                <a:latin typeface="+mn-lt"/>
                <a:ea typeface="+mn-ea"/>
                <a:cs typeface="+mn-cs"/>
                <a:sym typeface="Helvetica Light"/>
              </a:rPr>
            </a:br>
            <a:r>
              <a:rPr kumimoji="0" lang="en-US" sz="2000" b="0" i="0" u="none" strike="noStrike" cap="none" spc="0" normalizeH="0" baseline="0" dirty="0" err="1" smtClean="0">
                <a:ln>
                  <a:noFill/>
                </a:ln>
                <a:solidFill>
                  <a:srgbClr val="000000"/>
                </a:solidFill>
                <a:effectLst/>
                <a:uFillTx/>
                <a:latin typeface="+mn-lt"/>
                <a:ea typeface="+mn-ea"/>
                <a:cs typeface="+mn-cs"/>
                <a:sym typeface="Helvetica Light"/>
              </a:rPr>
              <a:t>Bluemix</a:t>
            </a:r>
            <a:r>
              <a:rPr kumimoji="0" lang="en-US" sz="2000" b="0" i="0" u="none" strike="noStrike" cap="none" spc="0" normalizeH="0" baseline="0" dirty="0" smtClean="0">
                <a:ln>
                  <a:noFill/>
                </a:ln>
                <a:solidFill>
                  <a:srgbClr val="000000"/>
                </a:solidFill>
                <a:effectLst/>
                <a:uFillTx/>
                <a:latin typeface="+mn-lt"/>
                <a:ea typeface="+mn-ea"/>
                <a:cs typeface="+mn-cs"/>
                <a:sym typeface="Helvetica Light"/>
              </a:rPr>
              <a:t> Live Sync automatically synchronizes their </a:t>
            </a:r>
            <a:br>
              <a:rPr kumimoji="0" lang="en-US" sz="2000" b="0" i="0" u="none" strike="noStrike" cap="none" spc="0" normalizeH="0" baseline="0" dirty="0" smtClean="0">
                <a:ln>
                  <a:noFill/>
                </a:ln>
                <a:solidFill>
                  <a:srgbClr val="000000"/>
                </a:solidFill>
                <a:effectLst/>
                <a:uFillTx/>
                <a:latin typeface="+mn-lt"/>
                <a:ea typeface="+mn-ea"/>
                <a:cs typeface="+mn-cs"/>
                <a:sym typeface="Helvetica Light"/>
              </a:rPr>
            </a:br>
            <a:r>
              <a:rPr kumimoji="0" lang="en-US" sz="2000" b="0" i="0" u="none" strike="noStrike" cap="none" spc="0" normalizeH="0" baseline="0" dirty="0" smtClean="0">
                <a:ln>
                  <a:noFill/>
                </a:ln>
                <a:solidFill>
                  <a:srgbClr val="000000"/>
                </a:solidFill>
                <a:effectLst/>
                <a:uFillTx/>
                <a:latin typeface="+mn-lt"/>
                <a:ea typeface="+mn-ea"/>
                <a:cs typeface="+mn-cs"/>
                <a:sym typeface="Helvetica Light"/>
              </a:rPr>
              <a:t>changes with their cloud workspace</a:t>
            </a:r>
            <a:endParaRPr kumimoji="0" lang="en-US" sz="20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8" name="Shape 627"/>
          <p:cNvSpPr/>
          <p:nvPr/>
        </p:nvSpPr>
        <p:spPr>
          <a:xfrm>
            <a:off x="956565" y="1446516"/>
            <a:ext cx="10145350" cy="54886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defTabSz="457200">
              <a:spcBef>
                <a:spcPts val="2400"/>
              </a:spcBef>
              <a:defRPr sz="2900">
                <a:latin typeface="Helvetica Neue Light"/>
                <a:ea typeface="Helvetica Neue Light"/>
                <a:cs typeface="Helvetica Neue Light"/>
                <a:sym typeface="Helvetica Neue Light"/>
              </a:defRPr>
            </a:lvl1pPr>
          </a:lstStyle>
          <a:p>
            <a:pPr lvl="0">
              <a:defRPr sz="1800"/>
            </a:pPr>
            <a:r>
              <a:rPr lang="en-US" sz="2900" dirty="0" smtClean="0">
                <a:latin typeface="Helvetica Neue"/>
                <a:ea typeface="Arial"/>
                <a:cs typeface="Arial"/>
              </a:rPr>
              <a:t>in their Cloud workspace, or locally on their desktop</a:t>
            </a:r>
            <a:endParaRPr sz="2900" dirty="0">
              <a:latin typeface="Helvetica Neue"/>
              <a:ea typeface="Arial"/>
              <a:cs typeface="Arial"/>
            </a:endParaRPr>
          </a:p>
        </p:txBody>
      </p:sp>
    </p:spTree>
    <p:extLst>
      <p:ext uri="{BB962C8B-B14F-4D97-AF65-F5344CB8AC3E}">
        <p14:creationId xmlns:p14="http://schemas.microsoft.com/office/powerpoint/2010/main" val="3473304648"/>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221" y="-128716"/>
            <a:ext cx="12242057" cy="2159000"/>
          </a:xfrm>
        </p:spPr>
        <p:txBody>
          <a:bodyPr>
            <a:normAutofit/>
          </a:bodyPr>
          <a:lstStyle/>
          <a:p>
            <a:r>
              <a:rPr lang="en-US" sz="3200" b="1" dirty="0" err="1">
                <a:latin typeface="Helvetica Neue"/>
              </a:rPr>
              <a:t>Bluemix</a:t>
            </a:r>
            <a:r>
              <a:rPr lang="en-US" sz="3200" b="1" dirty="0">
                <a:latin typeface="Helvetica Neue"/>
              </a:rPr>
              <a:t>™ </a:t>
            </a:r>
            <a:r>
              <a:rPr lang="en-US" sz="3200" b="1" dirty="0" smtClean="0">
                <a:latin typeface="Helvetica Neue"/>
              </a:rPr>
              <a:t>DevOps</a:t>
            </a:r>
            <a:r>
              <a:rPr lang="zh-CN" altLang="en-US" sz="3200" b="1" dirty="0">
                <a:latin typeface="Helvetica Neue"/>
              </a:rPr>
              <a:t>为</a:t>
            </a:r>
            <a:r>
              <a:rPr lang="zh-CN" altLang="en-US" sz="3200" b="1" u="sng" dirty="0">
                <a:effectLst>
                  <a:outerShdw blurRad="38100" dist="38100" dir="2700000" algn="tl">
                    <a:srgbClr val="000000">
                      <a:alpha val="43137"/>
                    </a:srgbClr>
                  </a:outerShdw>
                </a:effectLst>
                <a:latin typeface="Helvetica Neue"/>
              </a:rPr>
              <a:t>敏捷团队</a:t>
            </a:r>
            <a:r>
              <a:rPr lang="zh-CN" altLang="en-US" sz="3200" b="1" dirty="0" smtClean="0">
                <a:latin typeface="Helvetica Neue"/>
              </a:rPr>
              <a:t>推荐</a:t>
            </a:r>
            <a:r>
              <a:rPr lang="en-US" altLang="zh-CN" sz="3200" b="1" dirty="0" smtClean="0">
                <a:latin typeface="Helvetica Neue"/>
              </a:rPr>
              <a:t>DevOps</a:t>
            </a:r>
            <a:r>
              <a:rPr lang="zh-CN" altLang="en-US" sz="3200" b="1" dirty="0" smtClean="0">
                <a:latin typeface="Helvetica Neue"/>
              </a:rPr>
              <a:t>最佳实践</a:t>
            </a:r>
            <a:r>
              <a:rPr lang="zh-CN" altLang="en-US" sz="3200" b="1" dirty="0">
                <a:latin typeface="Helvetica Neue"/>
              </a:rPr>
              <a:t>来加速</a:t>
            </a:r>
            <a:r>
              <a:rPr lang="zh-CN" altLang="en-US" sz="3200" b="1" dirty="0" smtClean="0">
                <a:latin typeface="Helvetica Neue"/>
              </a:rPr>
              <a:t>云端的</a:t>
            </a:r>
            <a:r>
              <a:rPr lang="zh-CN" altLang="en-US" sz="3200" b="1" dirty="0">
                <a:latin typeface="Helvetica Neue"/>
              </a:rPr>
              <a:t>软件</a:t>
            </a:r>
            <a:r>
              <a:rPr lang="zh-CN" altLang="en-US" sz="3200" b="1" dirty="0" smtClean="0">
                <a:latin typeface="Helvetica Neue"/>
              </a:rPr>
              <a:t>交付</a:t>
            </a:r>
            <a:endParaRPr lang="en-US" sz="3200" b="1" dirty="0">
              <a:latin typeface="Helvetica Neue"/>
            </a:endParaRPr>
          </a:p>
        </p:txBody>
      </p:sp>
      <p:grpSp>
        <p:nvGrpSpPr>
          <p:cNvPr id="4" name="Group 3"/>
          <p:cNvGrpSpPr/>
          <p:nvPr/>
        </p:nvGrpSpPr>
        <p:grpSpPr>
          <a:xfrm>
            <a:off x="248488" y="4959309"/>
            <a:ext cx="12080507" cy="4534717"/>
            <a:chOff x="497575" y="2593827"/>
            <a:chExt cx="12080507" cy="4534717"/>
          </a:xfrm>
        </p:grpSpPr>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99" t="2587" r="1712" b="3371"/>
            <a:stretch/>
          </p:blipFill>
          <p:spPr bwMode="auto">
            <a:xfrm>
              <a:off x="497575" y="2593827"/>
              <a:ext cx="12080506" cy="4534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10"/>
            <p:cNvSpPr txBox="1">
              <a:spLocks noChangeArrowheads="1"/>
            </p:cNvSpPr>
            <p:nvPr/>
          </p:nvSpPr>
          <p:spPr bwMode="auto">
            <a:xfrm>
              <a:off x="809030" y="3899603"/>
              <a:ext cx="2402590" cy="744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dirty="0">
                  <a:solidFill>
                    <a:schemeClr val="bg1"/>
                  </a:solidFill>
                </a:rPr>
                <a:t>1. Minimum Viable Product</a:t>
              </a:r>
            </a:p>
          </p:txBody>
        </p:sp>
        <p:sp>
          <p:nvSpPr>
            <p:cNvPr id="7" name="Text Box 10"/>
            <p:cNvSpPr txBox="1">
              <a:spLocks noChangeArrowheads="1"/>
            </p:cNvSpPr>
            <p:nvPr/>
          </p:nvSpPr>
          <p:spPr bwMode="auto">
            <a:xfrm>
              <a:off x="3828405" y="3899603"/>
              <a:ext cx="2402590" cy="437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dirty="0">
                  <a:solidFill>
                    <a:schemeClr val="bg1"/>
                  </a:solidFill>
                </a:rPr>
                <a:t>2. Dedicated Teams</a:t>
              </a:r>
            </a:p>
          </p:txBody>
        </p:sp>
        <p:sp>
          <p:nvSpPr>
            <p:cNvPr id="8" name="Text Box 10"/>
            <p:cNvSpPr txBox="1">
              <a:spLocks noChangeArrowheads="1"/>
            </p:cNvSpPr>
            <p:nvPr/>
          </p:nvSpPr>
          <p:spPr bwMode="auto">
            <a:xfrm>
              <a:off x="6926941" y="3899603"/>
              <a:ext cx="2402590" cy="744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dirty="0">
                  <a:solidFill>
                    <a:schemeClr val="bg1"/>
                  </a:solidFill>
                </a:rPr>
                <a:t>3. Loosely Coupled Architecture</a:t>
              </a:r>
            </a:p>
          </p:txBody>
        </p:sp>
        <p:sp>
          <p:nvSpPr>
            <p:cNvPr id="9" name="Text Box 10"/>
            <p:cNvSpPr txBox="1">
              <a:spLocks noChangeArrowheads="1"/>
            </p:cNvSpPr>
            <p:nvPr/>
          </p:nvSpPr>
          <p:spPr bwMode="auto">
            <a:xfrm>
              <a:off x="9784991" y="3899603"/>
              <a:ext cx="2793091" cy="744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dirty="0">
                  <a:solidFill>
                    <a:schemeClr val="bg1"/>
                  </a:solidFill>
                </a:rPr>
                <a:t>4. Minimizing Hand-offs, Maximizing Flow</a:t>
              </a:r>
            </a:p>
          </p:txBody>
        </p:sp>
        <p:sp>
          <p:nvSpPr>
            <p:cNvPr id="10" name="Text Box 10"/>
            <p:cNvSpPr txBox="1">
              <a:spLocks noChangeArrowheads="1"/>
            </p:cNvSpPr>
            <p:nvPr/>
          </p:nvSpPr>
          <p:spPr bwMode="auto">
            <a:xfrm>
              <a:off x="809030" y="6195234"/>
              <a:ext cx="2402590" cy="744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dirty="0">
                  <a:solidFill>
                    <a:schemeClr val="bg1"/>
                  </a:solidFill>
                </a:rPr>
                <a:t>5. Deliver in Small Batches</a:t>
              </a:r>
            </a:p>
          </p:txBody>
        </p:sp>
        <p:sp>
          <p:nvSpPr>
            <p:cNvPr id="11" name="Text Box 10"/>
            <p:cNvSpPr txBox="1">
              <a:spLocks noChangeArrowheads="1"/>
            </p:cNvSpPr>
            <p:nvPr/>
          </p:nvSpPr>
          <p:spPr bwMode="auto">
            <a:xfrm>
              <a:off x="3862331" y="6195235"/>
              <a:ext cx="2402590" cy="437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dirty="0">
                  <a:solidFill>
                    <a:schemeClr val="bg1"/>
                  </a:solidFill>
                </a:rPr>
                <a:t>6. Transparency</a:t>
              </a:r>
            </a:p>
          </p:txBody>
        </p:sp>
        <p:sp>
          <p:nvSpPr>
            <p:cNvPr id="12" name="Text Box 10"/>
            <p:cNvSpPr txBox="1">
              <a:spLocks noChangeArrowheads="1"/>
            </p:cNvSpPr>
            <p:nvPr/>
          </p:nvSpPr>
          <p:spPr bwMode="auto">
            <a:xfrm>
              <a:off x="6915633" y="6195234"/>
              <a:ext cx="2402590" cy="744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dirty="0">
                  <a:solidFill>
                    <a:schemeClr val="bg1"/>
                  </a:solidFill>
                </a:rPr>
                <a:t>7. Eliminate Overhead</a:t>
              </a:r>
            </a:p>
          </p:txBody>
        </p:sp>
        <p:sp>
          <p:nvSpPr>
            <p:cNvPr id="13" name="Text Box 10"/>
            <p:cNvSpPr txBox="1">
              <a:spLocks noChangeArrowheads="1"/>
            </p:cNvSpPr>
            <p:nvPr/>
          </p:nvSpPr>
          <p:spPr bwMode="auto">
            <a:xfrm>
              <a:off x="9968934" y="6195234"/>
              <a:ext cx="2402590" cy="744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dirty="0">
                  <a:solidFill>
                    <a:schemeClr val="bg1"/>
                  </a:solidFill>
                </a:rPr>
                <a:t>8. Automate Testing using APIs</a:t>
              </a:r>
            </a:p>
          </p:txBody>
        </p:sp>
      </p:grpSp>
      <p:cxnSp>
        <p:nvCxnSpPr>
          <p:cNvPr id="15" name="Elbow Connector 14"/>
          <p:cNvCxnSpPr/>
          <p:nvPr/>
        </p:nvCxnSpPr>
        <p:spPr>
          <a:xfrm rot="10800000" flipH="1">
            <a:off x="286587" y="3273406"/>
            <a:ext cx="1601193" cy="3953262"/>
          </a:xfrm>
          <a:prstGeom prst="bentConnector3">
            <a:avLst>
              <a:gd name="adj1" fmla="val -14277"/>
            </a:avLst>
          </a:prstGeom>
          <a:noFill/>
          <a:ln w="28575" cap="flat">
            <a:solidFill>
              <a:schemeClr val="accent1">
                <a:lumMod val="60000"/>
                <a:lumOff val="40000"/>
              </a:schemeClr>
            </a:solidFill>
            <a:prstDash val="solid"/>
            <a:miter lim="400000"/>
            <a:tailEnd type="arrow"/>
          </a:ln>
          <a:effectLst/>
        </p:spPr>
        <p:style>
          <a:lnRef idx="0">
            <a:scrgbClr r="0" g="0" b="0"/>
          </a:lnRef>
          <a:fillRef idx="0">
            <a:scrgbClr r="0" g="0" b="0"/>
          </a:fillRef>
          <a:effectRef idx="0">
            <a:scrgbClr r="0" g="0" b="0"/>
          </a:effectRef>
          <a:fontRef idx="none"/>
        </p:style>
      </p:cxnSp>
      <p:cxnSp>
        <p:nvCxnSpPr>
          <p:cNvPr id="16" name="Elbow Connector 15"/>
          <p:cNvCxnSpPr>
            <a:stCxn id="5" idx="3"/>
            <a:endCxn id="14" idx="3"/>
          </p:cNvCxnSpPr>
          <p:nvPr/>
        </p:nvCxnSpPr>
        <p:spPr>
          <a:xfrm flipH="1" flipV="1">
            <a:off x="10454444" y="3273406"/>
            <a:ext cx="1874550" cy="3953262"/>
          </a:xfrm>
          <a:prstGeom prst="bentConnector3">
            <a:avLst>
              <a:gd name="adj1" fmla="val -12195"/>
            </a:avLst>
          </a:prstGeom>
          <a:noFill/>
          <a:ln w="28575" cap="flat">
            <a:solidFill>
              <a:schemeClr val="accent1">
                <a:lumMod val="60000"/>
                <a:lumOff val="40000"/>
              </a:schemeClr>
            </a:solidFill>
            <a:prstDash val="solid"/>
            <a:miter lim="400000"/>
            <a:tailEnd type="arrow"/>
          </a:ln>
          <a:effectLst/>
        </p:spPr>
        <p:style>
          <a:lnRef idx="0">
            <a:scrgbClr r="0" g="0" b="0"/>
          </a:lnRef>
          <a:fillRef idx="0">
            <a:scrgbClr r="0" g="0" b="0"/>
          </a:fillRef>
          <a:effectRef idx="0">
            <a:scrgbClr r="0" g="0" b="0"/>
          </a:effectRef>
          <a:fontRef idx="none"/>
        </p:style>
      </p:cxnSp>
      <p:grpSp>
        <p:nvGrpSpPr>
          <p:cNvPr id="18" name="Group 17"/>
          <p:cNvGrpSpPr/>
          <p:nvPr/>
        </p:nvGrpSpPr>
        <p:grpSpPr>
          <a:xfrm>
            <a:off x="1868731" y="1737091"/>
            <a:ext cx="8585713" cy="3072630"/>
            <a:chOff x="1868731" y="1737091"/>
            <a:chExt cx="8585713" cy="3072630"/>
          </a:xfrm>
        </p:grpSpPr>
        <p:pic>
          <p:nvPicPr>
            <p:cNvPr id="14"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8731" y="1737091"/>
              <a:ext cx="8585713" cy="3072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Rectangle 16"/>
            <p:cNvSpPr/>
            <p:nvPr/>
          </p:nvSpPr>
          <p:spPr>
            <a:xfrm>
              <a:off x="3302758" y="1828800"/>
              <a:ext cx="1037230" cy="1091821"/>
            </a:xfrm>
            <a:prstGeom prst="rect">
              <a:avLst/>
            </a:prstGeom>
            <a:solidFill>
              <a:schemeClr val="bg1"/>
            </a:solidFill>
            <a:ln w="12700" cap="flat">
              <a:solidFill>
                <a:schemeClr val="bg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spTree>
    <p:extLst>
      <p:ext uri="{BB962C8B-B14F-4D97-AF65-F5344CB8AC3E}">
        <p14:creationId xmlns:p14="http://schemas.microsoft.com/office/powerpoint/2010/main" val="4201384689"/>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Shape 623"/>
          <p:cNvSpPr>
            <a:spLocks noGrp="1"/>
          </p:cNvSpPr>
          <p:nvPr>
            <p:ph type="title"/>
          </p:nvPr>
        </p:nvSpPr>
        <p:spPr>
          <a:xfrm>
            <a:off x="281825" y="630969"/>
            <a:ext cx="6978331" cy="1175763"/>
          </a:xfrm>
          <a:prstGeom prst="rect">
            <a:avLst/>
          </a:prstGeom>
        </p:spPr>
        <p:txBody>
          <a:bodyPr anchor="t"/>
          <a:lstStyle/>
          <a:p>
            <a:pPr lvl="0">
              <a:defRPr sz="1800" b="0"/>
            </a:pPr>
            <a:r>
              <a:rPr lang="zh-CN" altLang="en-US" sz="4000" b="1" dirty="0">
                <a:latin typeface="Helvetica Neue"/>
              </a:rPr>
              <a:t>团队协作 </a:t>
            </a:r>
            <a:r>
              <a:rPr lang="en-US" altLang="zh-CN" sz="4000" b="1" dirty="0">
                <a:latin typeface="Helvetica Neue"/>
              </a:rPr>
              <a:t>- </a:t>
            </a:r>
            <a:r>
              <a:rPr lang="zh-CN" altLang="en-US" sz="4000" b="1" dirty="0">
                <a:latin typeface="Helvetica Neue"/>
              </a:rPr>
              <a:t>敏捷规划和跟踪</a:t>
            </a:r>
            <a:endParaRPr sz="4000" b="1" dirty="0">
              <a:latin typeface="Helvetica Neue"/>
            </a:endParaRPr>
          </a:p>
        </p:txBody>
      </p:sp>
      <p:sp>
        <p:nvSpPr>
          <p:cNvPr id="624" name="Shape 624"/>
          <p:cNvSpPr>
            <a:spLocks noGrp="1"/>
          </p:cNvSpPr>
          <p:nvPr>
            <p:ph type="sldNum" sz="quarter" idx="4294967295"/>
          </p:nvPr>
        </p:nvSpPr>
        <p:spPr>
          <a:xfrm>
            <a:off x="119593" y="11417084"/>
            <a:ext cx="282129" cy="276999"/>
          </a:xfrm>
          <a:prstGeom prst="rect">
            <a:avLst/>
          </a:prstGeom>
          <a:extLst>
            <a:ext uri="{C572A759-6A51-4108-AA02-DFA0A04FC94B}">
              <ma14:wrappingTextBoxFlag xmlns:ma14="http://schemas.microsoft.com/office/mac/drawingml/2011/main" xmlns="" val="1"/>
            </a:ext>
          </a:extLst>
        </p:spPr>
        <p:txBody>
          <a:bodyPr/>
          <a:lstStyle/>
          <a:p>
            <a:pPr lvl="0">
              <a:defRPr>
                <a:solidFill>
                  <a:srgbClr val="000000"/>
                </a:solidFill>
              </a:defRPr>
            </a:pPr>
            <a:fld id="{86CB4B4D-7CA3-9044-876B-883B54F8677D}" type="slidenum">
              <a:rPr>
                <a:solidFill>
                  <a:srgbClr val="A6AAA9"/>
                </a:solidFill>
              </a:rPr>
              <a:t>14</a:t>
            </a:fld>
            <a:endParaRPr>
              <a:solidFill>
                <a:srgbClr val="A6AAA9"/>
              </a:solidFill>
            </a:endParaRPr>
          </a:p>
        </p:txBody>
      </p:sp>
      <p:sp>
        <p:nvSpPr>
          <p:cNvPr id="627" name="Shape 627"/>
          <p:cNvSpPr/>
          <p:nvPr/>
        </p:nvSpPr>
        <p:spPr>
          <a:xfrm>
            <a:off x="356055" y="1935341"/>
            <a:ext cx="7013099" cy="121058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defTabSz="457200">
              <a:spcBef>
                <a:spcPts val="2400"/>
              </a:spcBef>
              <a:defRPr sz="2900">
                <a:latin typeface="Helvetica Neue Light"/>
                <a:ea typeface="Helvetica Neue Light"/>
                <a:cs typeface="Helvetica Neue Light"/>
                <a:sym typeface="Helvetica Neue Light"/>
              </a:defRPr>
            </a:lvl1pPr>
          </a:lstStyle>
          <a:p>
            <a:pPr lvl="0">
              <a:defRPr sz="1800"/>
            </a:pPr>
            <a:r>
              <a:rPr lang="en-US" sz="2400" dirty="0" smtClean="0">
                <a:latin typeface="Helvetica Neue"/>
                <a:ea typeface="Arial"/>
                <a:cs typeface="Arial"/>
              </a:rPr>
              <a:t>Quick Planner for Agile Teams to plan, track and manage backlogs and deliverables focused on individual and team productivity </a:t>
            </a:r>
            <a:endParaRPr sz="2400" dirty="0">
              <a:latin typeface="Helvetica Neue"/>
              <a:ea typeface="Arial"/>
              <a:cs typeface="Arial"/>
            </a:endParaRPr>
          </a:p>
        </p:txBody>
      </p:sp>
      <p:sp>
        <p:nvSpPr>
          <p:cNvPr id="2" name="TextBox 1"/>
          <p:cNvSpPr txBox="1"/>
          <p:nvPr/>
        </p:nvSpPr>
        <p:spPr>
          <a:xfrm>
            <a:off x="-3011" y="3689607"/>
            <a:ext cx="442428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1800" b="1" dirty="0" smtClean="0">
                <a:solidFill>
                  <a:srgbClr val="000000"/>
                </a:solidFill>
              </a:rPr>
              <a:t>Action views for Individuals and Teams</a:t>
            </a:r>
            <a:endParaRPr kumimoji="0" lang="en-US" sz="1800" b="1" i="0" u="none" strike="noStrike" cap="none" spc="0" normalizeH="0" baseline="0" dirty="0">
              <a:ln>
                <a:noFill/>
              </a:ln>
              <a:solidFill>
                <a:srgbClr val="000000"/>
              </a:solidFill>
              <a:effectLst/>
              <a:uFillTx/>
              <a:latin typeface="+mn-lt"/>
              <a:ea typeface="+mn-ea"/>
              <a:cs typeface="+mn-cs"/>
              <a:sym typeface="Helvetica Light"/>
            </a:endParaRPr>
          </a:p>
        </p:txBody>
      </p:sp>
      <p:sp>
        <p:nvSpPr>
          <p:cNvPr id="11" name="TextBox 10"/>
          <p:cNvSpPr txBox="1"/>
          <p:nvPr/>
        </p:nvSpPr>
        <p:spPr>
          <a:xfrm>
            <a:off x="5763065" y="3752842"/>
            <a:ext cx="5514331"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1800" b="1" i="0" u="none" strike="noStrike" cap="none" spc="0" normalizeH="0" baseline="0" dirty="0" smtClean="0">
                <a:ln>
                  <a:noFill/>
                </a:ln>
                <a:solidFill>
                  <a:srgbClr val="000000"/>
                </a:solidFill>
                <a:effectLst/>
                <a:uFillTx/>
                <a:latin typeface="+mn-lt"/>
                <a:ea typeface="+mn-ea"/>
                <a:cs typeface="+mn-cs"/>
                <a:sym typeface="Helvetica Light"/>
              </a:rPr>
              <a:t>Effective Sprint Planning &amp; Backlog</a:t>
            </a:r>
            <a:r>
              <a:rPr kumimoji="0" lang="en-US" sz="1800" b="1" i="0" u="none" strike="noStrike" cap="none" spc="0" normalizeH="0" dirty="0" smtClean="0">
                <a:ln>
                  <a:noFill/>
                </a:ln>
                <a:solidFill>
                  <a:srgbClr val="000000"/>
                </a:solidFill>
                <a:effectLst/>
                <a:uFillTx/>
                <a:latin typeface="+mn-lt"/>
                <a:ea typeface="+mn-ea"/>
                <a:cs typeface="+mn-cs"/>
                <a:sym typeface="Helvetica Light"/>
              </a:rPr>
              <a:t> management</a:t>
            </a:r>
            <a:endParaRPr kumimoji="0" lang="en-US" sz="1800" b="1" i="0" u="none" strike="noStrike" cap="none" spc="0" normalizeH="0" baseline="0" dirty="0">
              <a:ln>
                <a:noFill/>
              </a:ln>
              <a:solidFill>
                <a:srgbClr val="000000"/>
              </a:solidFill>
              <a:effectLst/>
              <a:uFillTx/>
              <a:latin typeface="+mn-lt"/>
              <a:ea typeface="+mn-ea"/>
              <a:cs typeface="+mn-cs"/>
              <a:sym typeface="Helvetica Light"/>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593" y="4132433"/>
            <a:ext cx="3057525" cy="423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6893" y="4096333"/>
            <a:ext cx="9887107" cy="3628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Group 3"/>
          <p:cNvGrpSpPr/>
          <p:nvPr/>
        </p:nvGrpSpPr>
        <p:grpSpPr>
          <a:xfrm>
            <a:off x="7369154" y="215900"/>
            <a:ext cx="5635646" cy="2815703"/>
            <a:chOff x="7369154" y="215900"/>
            <a:chExt cx="5635646" cy="2815703"/>
          </a:xfrm>
        </p:grpSpPr>
        <p:grpSp>
          <p:nvGrpSpPr>
            <p:cNvPr id="12" name="Group 11"/>
            <p:cNvGrpSpPr/>
            <p:nvPr/>
          </p:nvGrpSpPr>
          <p:grpSpPr>
            <a:xfrm>
              <a:off x="7369154" y="215900"/>
              <a:ext cx="5635646" cy="2815703"/>
              <a:chOff x="497575" y="2593827"/>
              <a:chExt cx="12080507" cy="4534717"/>
            </a:xfrm>
          </p:grpSpPr>
          <p:pic>
            <p:nvPicPr>
              <p:cNvPr id="13"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699" t="2587" r="1712" b="3371"/>
              <a:stretch/>
            </p:blipFill>
            <p:spPr bwMode="auto">
              <a:xfrm>
                <a:off x="497575" y="2593827"/>
                <a:ext cx="12080506" cy="4534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 Box 10"/>
              <p:cNvSpPr txBox="1">
                <a:spLocks noChangeArrowheads="1"/>
              </p:cNvSpPr>
              <p:nvPr/>
            </p:nvSpPr>
            <p:spPr bwMode="auto">
              <a:xfrm>
                <a:off x="809030" y="3899603"/>
                <a:ext cx="2402590" cy="28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sz="1000" dirty="0">
                    <a:solidFill>
                      <a:schemeClr val="bg1"/>
                    </a:solidFill>
                  </a:rPr>
                  <a:t>1. Minimum Viable Product</a:t>
                </a:r>
              </a:p>
            </p:txBody>
          </p:sp>
          <p:sp>
            <p:nvSpPr>
              <p:cNvPr id="15" name="Text Box 10"/>
              <p:cNvSpPr txBox="1">
                <a:spLocks noChangeArrowheads="1"/>
              </p:cNvSpPr>
              <p:nvPr/>
            </p:nvSpPr>
            <p:spPr bwMode="auto">
              <a:xfrm>
                <a:off x="3828405" y="3899603"/>
                <a:ext cx="2402590" cy="28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sz="1000" dirty="0">
                    <a:solidFill>
                      <a:schemeClr val="bg1"/>
                    </a:solidFill>
                  </a:rPr>
                  <a:t>2. Dedicated Teams</a:t>
                </a:r>
              </a:p>
            </p:txBody>
          </p:sp>
          <p:sp>
            <p:nvSpPr>
              <p:cNvPr id="17" name="Text Box 10"/>
              <p:cNvSpPr txBox="1">
                <a:spLocks noChangeArrowheads="1"/>
              </p:cNvSpPr>
              <p:nvPr/>
            </p:nvSpPr>
            <p:spPr bwMode="auto">
              <a:xfrm>
                <a:off x="6926941" y="3899603"/>
                <a:ext cx="2402590" cy="28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sz="1000" dirty="0">
                    <a:solidFill>
                      <a:schemeClr val="bg1"/>
                    </a:solidFill>
                  </a:rPr>
                  <a:t>3. Loosely Coupled Architecture</a:t>
                </a:r>
              </a:p>
            </p:txBody>
          </p:sp>
          <p:sp>
            <p:nvSpPr>
              <p:cNvPr id="18" name="Text Box 10"/>
              <p:cNvSpPr txBox="1">
                <a:spLocks noChangeArrowheads="1"/>
              </p:cNvSpPr>
              <p:nvPr/>
            </p:nvSpPr>
            <p:spPr bwMode="auto">
              <a:xfrm>
                <a:off x="9784991" y="3899603"/>
                <a:ext cx="2793091" cy="28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sz="1000" dirty="0">
                    <a:solidFill>
                      <a:schemeClr val="bg1"/>
                    </a:solidFill>
                  </a:rPr>
                  <a:t>4. Minimizing Hand-offs, Maximizing Flow</a:t>
                </a:r>
              </a:p>
            </p:txBody>
          </p:sp>
          <p:sp>
            <p:nvSpPr>
              <p:cNvPr id="19" name="Text Box 10"/>
              <p:cNvSpPr txBox="1">
                <a:spLocks noChangeArrowheads="1"/>
              </p:cNvSpPr>
              <p:nvPr/>
            </p:nvSpPr>
            <p:spPr bwMode="auto">
              <a:xfrm>
                <a:off x="809030" y="6195234"/>
                <a:ext cx="2402590" cy="28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sz="1000" dirty="0">
                    <a:solidFill>
                      <a:schemeClr val="bg1"/>
                    </a:solidFill>
                  </a:rPr>
                  <a:t>5. Deliver in Small Batches</a:t>
                </a:r>
              </a:p>
            </p:txBody>
          </p:sp>
          <p:sp>
            <p:nvSpPr>
              <p:cNvPr id="20" name="Text Box 10"/>
              <p:cNvSpPr txBox="1">
                <a:spLocks noChangeArrowheads="1"/>
              </p:cNvSpPr>
              <p:nvPr/>
            </p:nvSpPr>
            <p:spPr bwMode="auto">
              <a:xfrm>
                <a:off x="3862331" y="6195235"/>
                <a:ext cx="2402590" cy="28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sz="1000" dirty="0">
                    <a:solidFill>
                      <a:schemeClr val="bg1"/>
                    </a:solidFill>
                  </a:rPr>
                  <a:t>6. Transparency</a:t>
                </a:r>
              </a:p>
            </p:txBody>
          </p:sp>
          <p:sp>
            <p:nvSpPr>
              <p:cNvPr id="21" name="Text Box 10"/>
              <p:cNvSpPr txBox="1">
                <a:spLocks noChangeArrowheads="1"/>
              </p:cNvSpPr>
              <p:nvPr/>
            </p:nvSpPr>
            <p:spPr bwMode="auto">
              <a:xfrm>
                <a:off x="6915633" y="6195234"/>
                <a:ext cx="2402590" cy="28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sz="1000" dirty="0">
                    <a:solidFill>
                      <a:schemeClr val="bg1"/>
                    </a:solidFill>
                  </a:rPr>
                  <a:t>7. Eliminate Overhead</a:t>
                </a:r>
              </a:p>
            </p:txBody>
          </p:sp>
          <p:sp>
            <p:nvSpPr>
              <p:cNvPr id="22" name="Text Box 10"/>
              <p:cNvSpPr txBox="1">
                <a:spLocks noChangeArrowheads="1"/>
              </p:cNvSpPr>
              <p:nvPr/>
            </p:nvSpPr>
            <p:spPr bwMode="auto">
              <a:xfrm>
                <a:off x="9968934" y="6195234"/>
                <a:ext cx="2402590" cy="28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sz="1000" dirty="0">
                    <a:solidFill>
                      <a:schemeClr val="bg1"/>
                    </a:solidFill>
                  </a:rPr>
                  <a:t>8. Automate Testing using APIs</a:t>
                </a:r>
              </a:p>
            </p:txBody>
          </p:sp>
        </p:grpSp>
        <p:sp>
          <p:nvSpPr>
            <p:cNvPr id="3" name="Flowchart: Connector 2"/>
            <p:cNvSpPr/>
            <p:nvPr/>
          </p:nvSpPr>
          <p:spPr>
            <a:xfrm>
              <a:off x="7404024" y="363033"/>
              <a:ext cx="258077" cy="258077"/>
            </a:xfrm>
            <a:prstGeom prst="flowChartConnector">
              <a:avLst/>
            </a:prstGeom>
            <a:solidFill>
              <a:srgbClr val="92D050"/>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3" name="Flowchart: Connector 22"/>
            <p:cNvSpPr/>
            <p:nvPr/>
          </p:nvSpPr>
          <p:spPr>
            <a:xfrm>
              <a:off x="11745107" y="363032"/>
              <a:ext cx="258077" cy="258077"/>
            </a:xfrm>
            <a:prstGeom prst="flowChartConnector">
              <a:avLst/>
            </a:prstGeom>
            <a:solidFill>
              <a:srgbClr val="92D050"/>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Flowchart: Connector 23"/>
            <p:cNvSpPr/>
            <p:nvPr/>
          </p:nvSpPr>
          <p:spPr>
            <a:xfrm>
              <a:off x="8869391" y="363031"/>
              <a:ext cx="258077" cy="258077"/>
            </a:xfrm>
            <a:prstGeom prst="flowChartConnector">
              <a:avLst/>
            </a:prstGeom>
            <a:solidFill>
              <a:srgbClr val="92D050"/>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5" name="Flowchart: Connector 24"/>
            <p:cNvSpPr/>
            <p:nvPr/>
          </p:nvSpPr>
          <p:spPr>
            <a:xfrm>
              <a:off x="7404024" y="1768664"/>
              <a:ext cx="258077" cy="258077"/>
            </a:xfrm>
            <a:prstGeom prst="flowChartConnector">
              <a:avLst/>
            </a:prstGeom>
            <a:solidFill>
              <a:srgbClr val="92D050"/>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6" name="Flowchart: Connector 25"/>
            <p:cNvSpPr/>
            <p:nvPr/>
          </p:nvSpPr>
          <p:spPr>
            <a:xfrm>
              <a:off x="8869391" y="1768663"/>
              <a:ext cx="258077" cy="258077"/>
            </a:xfrm>
            <a:prstGeom prst="flowChartConnector">
              <a:avLst/>
            </a:prstGeom>
            <a:solidFill>
              <a:srgbClr val="92D050"/>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spTree>
    <p:extLst>
      <p:ext uri="{BB962C8B-B14F-4D97-AF65-F5344CB8AC3E}">
        <p14:creationId xmlns:p14="http://schemas.microsoft.com/office/powerpoint/2010/main" val="3364438588"/>
      </p:ext>
    </p:extLst>
  </p:cSld>
  <p:clrMapOvr>
    <a:masterClrMapping/>
  </p:clrMapOvr>
  <p:transition spd="med"/>
  <p:timing>
    <p:tnLst>
      <p:par>
        <p:cTn id="1" dur="indefinite" restart="never" fill="hold"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Shape 623"/>
          <p:cNvSpPr>
            <a:spLocks noGrp="1"/>
          </p:cNvSpPr>
          <p:nvPr>
            <p:ph type="title"/>
          </p:nvPr>
        </p:nvSpPr>
        <p:spPr>
          <a:xfrm>
            <a:off x="496525" y="237214"/>
            <a:ext cx="6348623" cy="2159000"/>
          </a:xfrm>
          <a:prstGeom prst="rect">
            <a:avLst/>
          </a:prstGeom>
        </p:spPr>
        <p:txBody>
          <a:bodyPr anchor="t">
            <a:normAutofit/>
          </a:bodyPr>
          <a:lstStyle/>
          <a:p>
            <a:pPr lvl="0">
              <a:defRPr sz="1800" b="0"/>
            </a:pPr>
            <a:r>
              <a:rPr lang="zh-CN" altLang="en-US" sz="4000" b="1" dirty="0" smtClean="0">
                <a:latin typeface="Helvetica Neue"/>
              </a:rPr>
              <a:t>持续交付</a:t>
            </a:r>
            <a:r>
              <a:rPr lang="zh-CN" altLang="en-US" sz="4000" b="1" dirty="0">
                <a:latin typeface="Helvetica Neue"/>
              </a:rPr>
              <a:t>管道</a:t>
            </a:r>
            <a:endParaRPr sz="4000" b="1" dirty="0">
              <a:latin typeface="Helvetica Neue"/>
            </a:endParaRPr>
          </a:p>
        </p:txBody>
      </p:sp>
      <p:sp>
        <p:nvSpPr>
          <p:cNvPr id="624" name="Shape 624"/>
          <p:cNvSpPr>
            <a:spLocks noGrp="1"/>
          </p:cNvSpPr>
          <p:nvPr>
            <p:ph type="sldNum" sz="quarter" idx="4294967295"/>
          </p:nvPr>
        </p:nvSpPr>
        <p:spPr>
          <a:xfrm>
            <a:off x="119593" y="9340353"/>
            <a:ext cx="753864" cy="202802"/>
          </a:xfrm>
          <a:prstGeom prst="rect">
            <a:avLst/>
          </a:prstGeom>
          <a:extLst>
            <a:ext uri="{C572A759-6A51-4108-AA02-DFA0A04FC94B}">
              <ma14:wrappingTextBoxFlag xmlns:ma14="http://schemas.microsoft.com/office/mac/drawingml/2011/main" xmlns="" val="1"/>
            </a:ext>
          </a:extLst>
        </p:spPr>
        <p:txBody>
          <a:bodyPr/>
          <a:lstStyle/>
          <a:p>
            <a:pPr lvl="0">
              <a:defRPr>
                <a:solidFill>
                  <a:srgbClr val="000000"/>
                </a:solidFill>
              </a:defRPr>
            </a:pPr>
            <a:fld id="{86CB4B4D-7CA3-9044-876B-883B54F8677D}" type="slidenum">
              <a:rPr>
                <a:solidFill>
                  <a:srgbClr val="A6AAA9"/>
                </a:solidFill>
              </a:rPr>
              <a:t>15</a:t>
            </a:fld>
            <a:endParaRPr dirty="0">
              <a:solidFill>
                <a:srgbClr val="A6AAA9"/>
              </a:solidFill>
            </a:endParaRPr>
          </a:p>
        </p:txBody>
      </p:sp>
      <p:sp>
        <p:nvSpPr>
          <p:cNvPr id="627" name="Shape 627"/>
          <p:cNvSpPr/>
          <p:nvPr/>
        </p:nvSpPr>
        <p:spPr>
          <a:xfrm>
            <a:off x="335283" y="1185874"/>
            <a:ext cx="6854503" cy="157992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defTabSz="457200">
              <a:spcBef>
                <a:spcPts val="2400"/>
              </a:spcBef>
              <a:defRPr sz="2900">
                <a:latin typeface="Helvetica Neue Light"/>
                <a:ea typeface="Helvetica Neue Light"/>
                <a:cs typeface="Helvetica Neue Light"/>
                <a:sym typeface="Helvetica Neue Light"/>
              </a:defRPr>
            </a:lvl1pPr>
          </a:lstStyle>
          <a:p>
            <a:pPr lvl="0">
              <a:defRPr sz="1800"/>
            </a:pPr>
            <a:r>
              <a:rPr lang="en-US" sz="2400" dirty="0" smtClean="0">
                <a:latin typeface="Helvetica Neue"/>
                <a:ea typeface="Arial"/>
                <a:cs typeface="Arial"/>
              </a:rPr>
              <a:t>Seamless and Automated Continuous Integration &amp; Continuous Delivery across Public Cloud Regions (</a:t>
            </a:r>
            <a:r>
              <a:rPr lang="en-US" sz="2400" dirty="0" smtClean="0">
                <a:solidFill>
                  <a:srgbClr val="00B0F0"/>
                </a:solidFill>
                <a:latin typeface="Helvetica Neue"/>
                <a:ea typeface="Arial"/>
                <a:cs typeface="Arial"/>
              </a:rPr>
              <a:t>US</a:t>
            </a:r>
            <a:r>
              <a:rPr lang="en-US" sz="2400" dirty="0" smtClean="0">
                <a:latin typeface="Helvetica Neue"/>
                <a:ea typeface="Arial"/>
                <a:cs typeface="Arial"/>
              </a:rPr>
              <a:t>, </a:t>
            </a:r>
            <a:r>
              <a:rPr lang="en-US" sz="2400" dirty="0" smtClean="0">
                <a:solidFill>
                  <a:srgbClr val="7030A0"/>
                </a:solidFill>
                <a:latin typeface="Helvetica Neue"/>
                <a:ea typeface="Arial"/>
                <a:cs typeface="Arial"/>
              </a:rPr>
              <a:t>UK</a:t>
            </a:r>
            <a:r>
              <a:rPr lang="en-US" sz="2400" dirty="0" smtClean="0">
                <a:latin typeface="Helvetica Neue"/>
                <a:ea typeface="Arial"/>
                <a:cs typeface="Arial"/>
              </a:rPr>
              <a:t> etc..) to ensure high quality of software delivery with speed</a:t>
            </a:r>
            <a:endParaRPr sz="2400" dirty="0">
              <a:latin typeface="Helvetica Neue"/>
              <a:ea typeface="Arial"/>
              <a:cs typeface="Aria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3107" y="3616232"/>
            <a:ext cx="5708986" cy="2434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0558" y="6703323"/>
            <a:ext cx="5718763" cy="2839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21404" y="3004447"/>
            <a:ext cx="3975448"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1800" b="1" i="0" u="none" strike="noStrike" cap="none" spc="0" normalizeH="0" baseline="0" dirty="0" smtClean="0">
                <a:ln>
                  <a:noFill/>
                </a:ln>
                <a:solidFill>
                  <a:srgbClr val="000000"/>
                </a:solidFill>
                <a:effectLst/>
                <a:uFillTx/>
                <a:latin typeface="+mn-lt"/>
                <a:ea typeface="+mn-ea"/>
                <a:cs typeface="+mn-cs"/>
                <a:sym typeface="Helvetica Light"/>
              </a:rPr>
              <a:t>Automated Multi-stage Deployment</a:t>
            </a:r>
            <a:endParaRPr kumimoji="0" lang="en-US" sz="1800" b="1" i="0" u="none" strike="noStrike" cap="none" spc="0" normalizeH="0" baseline="0" dirty="0">
              <a:ln>
                <a:noFill/>
              </a:ln>
              <a:solidFill>
                <a:srgbClr val="000000"/>
              </a:solidFill>
              <a:effectLst/>
              <a:uFillTx/>
              <a:latin typeface="+mn-lt"/>
              <a:ea typeface="+mn-ea"/>
              <a:cs typeface="+mn-cs"/>
              <a:sym typeface="Helvetica Light"/>
            </a:endParaRPr>
          </a:p>
        </p:txBody>
      </p:sp>
      <p:sp>
        <p:nvSpPr>
          <p:cNvPr id="11" name="TextBox 10"/>
          <p:cNvSpPr txBox="1"/>
          <p:nvPr/>
        </p:nvSpPr>
        <p:spPr>
          <a:xfrm>
            <a:off x="7149156" y="3127281"/>
            <a:ext cx="5142434"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1800" b="1" i="0" u="none" strike="noStrike" cap="none" spc="0" normalizeH="0" baseline="0" dirty="0" smtClean="0">
                <a:ln>
                  <a:noFill/>
                </a:ln>
                <a:solidFill>
                  <a:srgbClr val="000000"/>
                </a:solidFill>
                <a:effectLst/>
                <a:uFillTx/>
                <a:latin typeface="+mn-lt"/>
                <a:ea typeface="+mn-ea"/>
                <a:cs typeface="+mn-cs"/>
                <a:sym typeface="Helvetica Light"/>
              </a:rPr>
              <a:t>Continuous Integration Builds &amp; Build History</a:t>
            </a:r>
            <a:endParaRPr kumimoji="0" lang="en-US" sz="1800" b="1" i="0" u="none" strike="noStrike" cap="none" spc="0" normalizeH="0" baseline="0" dirty="0">
              <a:ln>
                <a:noFill/>
              </a:ln>
              <a:solidFill>
                <a:srgbClr val="000000"/>
              </a:solidFill>
              <a:effectLst/>
              <a:uFillTx/>
              <a:latin typeface="+mn-lt"/>
              <a:ea typeface="+mn-ea"/>
              <a:cs typeface="+mn-cs"/>
              <a:sym typeface="Helvetica Light"/>
            </a:endParaRPr>
          </a:p>
        </p:txBody>
      </p:sp>
      <p:sp>
        <p:nvSpPr>
          <p:cNvPr id="12" name="TextBox 11"/>
          <p:cNvSpPr txBox="1"/>
          <p:nvPr/>
        </p:nvSpPr>
        <p:spPr>
          <a:xfrm>
            <a:off x="7313415" y="6251743"/>
            <a:ext cx="4821833"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1800" b="1" i="0" u="none" strike="noStrike" cap="none" spc="0" normalizeH="0" baseline="0" dirty="0" smtClean="0">
                <a:ln>
                  <a:noFill/>
                </a:ln>
                <a:solidFill>
                  <a:srgbClr val="000000"/>
                </a:solidFill>
                <a:effectLst/>
                <a:uFillTx/>
                <a:latin typeface="+mn-lt"/>
                <a:ea typeface="+mn-ea"/>
                <a:cs typeface="+mn-cs"/>
                <a:sym typeface="Helvetica Light"/>
              </a:rPr>
              <a:t>Continuous Delivery &amp; Deployment History</a:t>
            </a:r>
            <a:endParaRPr kumimoji="0" lang="en-US" sz="1800" b="1" i="0" u="none" strike="noStrike" cap="none" spc="0" normalizeH="0" baseline="0" dirty="0">
              <a:ln>
                <a:noFill/>
              </a:ln>
              <a:solidFill>
                <a:srgbClr val="000000"/>
              </a:solidFill>
              <a:effectLst/>
              <a:uFillTx/>
              <a:latin typeface="+mn-lt"/>
              <a:ea typeface="+mn-ea"/>
              <a:cs typeface="+mn-cs"/>
              <a:sym typeface="Helvetica Light"/>
            </a:endParaRPr>
          </a:p>
        </p:txBody>
      </p:sp>
      <p:grpSp>
        <p:nvGrpSpPr>
          <p:cNvPr id="3" name="Group 2"/>
          <p:cNvGrpSpPr/>
          <p:nvPr/>
        </p:nvGrpSpPr>
        <p:grpSpPr>
          <a:xfrm>
            <a:off x="0" y="3599526"/>
            <a:ext cx="7058158" cy="5820794"/>
            <a:chOff x="0" y="3736920"/>
            <a:chExt cx="8709632" cy="4868266"/>
          </a:xfrm>
        </p:grpSpPr>
        <p:pic>
          <p:nvPicPr>
            <p:cNvPr id="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736920"/>
              <a:ext cx="8709632" cy="4868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4335766" y="4000500"/>
              <a:ext cx="2045984" cy="952500"/>
            </a:xfrm>
            <a:prstGeom prst="rect">
              <a:avLst/>
            </a:prstGeom>
            <a:noFill/>
            <a:ln w="12700" cap="flat">
              <a:solidFill>
                <a:schemeClr val="accent6">
                  <a:lumMod val="60000"/>
                  <a:lumOff val="40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7" name="Rectangle 16"/>
            <p:cNvSpPr/>
            <p:nvPr/>
          </p:nvSpPr>
          <p:spPr>
            <a:xfrm>
              <a:off x="6400800" y="6381750"/>
              <a:ext cx="2045984" cy="952500"/>
            </a:xfrm>
            <a:prstGeom prst="rect">
              <a:avLst/>
            </a:prstGeom>
            <a:noFill/>
            <a:ln w="12700" cap="flat">
              <a:solidFill>
                <a:schemeClr val="accent6">
                  <a:lumMod val="60000"/>
                  <a:lumOff val="40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8" name="Rectangle 17"/>
            <p:cNvSpPr/>
            <p:nvPr/>
          </p:nvSpPr>
          <p:spPr>
            <a:xfrm>
              <a:off x="2209128" y="4000500"/>
              <a:ext cx="2045984" cy="952500"/>
            </a:xfrm>
            <a:prstGeom prst="rect">
              <a:avLst/>
            </a:prstGeom>
            <a:noFill/>
            <a:ln w="12700" cap="flat">
              <a:solidFill>
                <a:srgbClr val="00B0F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9" name="Rectangle 18"/>
            <p:cNvSpPr/>
            <p:nvPr/>
          </p:nvSpPr>
          <p:spPr>
            <a:xfrm>
              <a:off x="6400800" y="3981450"/>
              <a:ext cx="2045984" cy="952500"/>
            </a:xfrm>
            <a:prstGeom prst="rect">
              <a:avLst/>
            </a:prstGeom>
            <a:noFill/>
            <a:ln w="12700" cap="flat">
              <a:solidFill>
                <a:srgbClr val="00B0F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0" name="Rectangle 19"/>
            <p:cNvSpPr/>
            <p:nvPr/>
          </p:nvSpPr>
          <p:spPr>
            <a:xfrm>
              <a:off x="2150868" y="6381750"/>
              <a:ext cx="2045984" cy="952500"/>
            </a:xfrm>
            <a:prstGeom prst="rect">
              <a:avLst/>
            </a:prstGeom>
            <a:noFill/>
            <a:ln w="12700" cap="flat">
              <a:solidFill>
                <a:srgbClr val="00B0F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Rectangle 20"/>
            <p:cNvSpPr/>
            <p:nvPr/>
          </p:nvSpPr>
          <p:spPr>
            <a:xfrm>
              <a:off x="4255112" y="6381750"/>
              <a:ext cx="2045984" cy="952500"/>
            </a:xfrm>
            <a:prstGeom prst="rect">
              <a:avLst/>
            </a:prstGeom>
            <a:noFill/>
            <a:ln w="12700" cap="flat">
              <a:solidFill>
                <a:srgbClr val="00B0F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grpSp>
        <p:nvGrpSpPr>
          <p:cNvPr id="22" name="Group 21"/>
          <p:cNvGrpSpPr/>
          <p:nvPr/>
        </p:nvGrpSpPr>
        <p:grpSpPr>
          <a:xfrm>
            <a:off x="7369154" y="215900"/>
            <a:ext cx="5635646" cy="2815703"/>
            <a:chOff x="7369154" y="215900"/>
            <a:chExt cx="5635646" cy="2815703"/>
          </a:xfrm>
        </p:grpSpPr>
        <p:grpSp>
          <p:nvGrpSpPr>
            <p:cNvPr id="23" name="Group 22"/>
            <p:cNvGrpSpPr/>
            <p:nvPr/>
          </p:nvGrpSpPr>
          <p:grpSpPr>
            <a:xfrm>
              <a:off x="7369154" y="215900"/>
              <a:ext cx="5635646" cy="2815703"/>
              <a:chOff x="497575" y="2593827"/>
              <a:chExt cx="12080507" cy="4534717"/>
            </a:xfrm>
          </p:grpSpPr>
          <p:pic>
            <p:nvPicPr>
              <p:cNvPr id="29"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699" t="2587" r="1712" b="3371"/>
              <a:stretch/>
            </p:blipFill>
            <p:spPr bwMode="auto">
              <a:xfrm>
                <a:off x="497575" y="2593827"/>
                <a:ext cx="12080506" cy="4534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Text Box 10"/>
              <p:cNvSpPr txBox="1">
                <a:spLocks noChangeArrowheads="1"/>
              </p:cNvSpPr>
              <p:nvPr/>
            </p:nvSpPr>
            <p:spPr bwMode="auto">
              <a:xfrm>
                <a:off x="809030" y="3899603"/>
                <a:ext cx="2402590" cy="28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sz="1000" dirty="0">
                    <a:solidFill>
                      <a:schemeClr val="bg1"/>
                    </a:solidFill>
                  </a:rPr>
                  <a:t>1. Minimum Viable Product</a:t>
                </a:r>
              </a:p>
            </p:txBody>
          </p:sp>
          <p:sp>
            <p:nvSpPr>
              <p:cNvPr id="31" name="Text Box 10"/>
              <p:cNvSpPr txBox="1">
                <a:spLocks noChangeArrowheads="1"/>
              </p:cNvSpPr>
              <p:nvPr/>
            </p:nvSpPr>
            <p:spPr bwMode="auto">
              <a:xfrm>
                <a:off x="3828405" y="3899603"/>
                <a:ext cx="2402590" cy="28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sz="1000" dirty="0">
                    <a:solidFill>
                      <a:schemeClr val="bg1"/>
                    </a:solidFill>
                  </a:rPr>
                  <a:t>2. Dedicated Teams</a:t>
                </a:r>
              </a:p>
            </p:txBody>
          </p:sp>
          <p:sp>
            <p:nvSpPr>
              <p:cNvPr id="32" name="Text Box 10"/>
              <p:cNvSpPr txBox="1">
                <a:spLocks noChangeArrowheads="1"/>
              </p:cNvSpPr>
              <p:nvPr/>
            </p:nvSpPr>
            <p:spPr bwMode="auto">
              <a:xfrm>
                <a:off x="6926941" y="3899603"/>
                <a:ext cx="2402590" cy="28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sz="1000" dirty="0">
                    <a:solidFill>
                      <a:schemeClr val="bg1"/>
                    </a:solidFill>
                  </a:rPr>
                  <a:t>3. Loosely Coupled Architecture</a:t>
                </a:r>
              </a:p>
            </p:txBody>
          </p:sp>
          <p:sp>
            <p:nvSpPr>
              <p:cNvPr id="33" name="Text Box 10"/>
              <p:cNvSpPr txBox="1">
                <a:spLocks noChangeArrowheads="1"/>
              </p:cNvSpPr>
              <p:nvPr/>
            </p:nvSpPr>
            <p:spPr bwMode="auto">
              <a:xfrm>
                <a:off x="9784991" y="3899603"/>
                <a:ext cx="2793091" cy="28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sz="1000" dirty="0">
                    <a:solidFill>
                      <a:schemeClr val="bg1"/>
                    </a:solidFill>
                  </a:rPr>
                  <a:t>4. Minimizing Hand-offs, Maximizing Flow</a:t>
                </a:r>
              </a:p>
            </p:txBody>
          </p:sp>
          <p:sp>
            <p:nvSpPr>
              <p:cNvPr id="34" name="Text Box 10"/>
              <p:cNvSpPr txBox="1">
                <a:spLocks noChangeArrowheads="1"/>
              </p:cNvSpPr>
              <p:nvPr/>
            </p:nvSpPr>
            <p:spPr bwMode="auto">
              <a:xfrm>
                <a:off x="809030" y="6195234"/>
                <a:ext cx="2402590" cy="28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sz="1000" dirty="0">
                    <a:solidFill>
                      <a:schemeClr val="bg1"/>
                    </a:solidFill>
                  </a:rPr>
                  <a:t>5. Deliver in Small Batches</a:t>
                </a:r>
              </a:p>
            </p:txBody>
          </p:sp>
          <p:sp>
            <p:nvSpPr>
              <p:cNvPr id="35" name="Text Box 10"/>
              <p:cNvSpPr txBox="1">
                <a:spLocks noChangeArrowheads="1"/>
              </p:cNvSpPr>
              <p:nvPr/>
            </p:nvSpPr>
            <p:spPr bwMode="auto">
              <a:xfrm>
                <a:off x="3862331" y="6195235"/>
                <a:ext cx="2402590" cy="28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sz="1000" dirty="0">
                    <a:solidFill>
                      <a:schemeClr val="bg1"/>
                    </a:solidFill>
                  </a:rPr>
                  <a:t>6. Transparency</a:t>
                </a:r>
              </a:p>
            </p:txBody>
          </p:sp>
          <p:sp>
            <p:nvSpPr>
              <p:cNvPr id="36" name="Text Box 10"/>
              <p:cNvSpPr txBox="1">
                <a:spLocks noChangeArrowheads="1"/>
              </p:cNvSpPr>
              <p:nvPr/>
            </p:nvSpPr>
            <p:spPr bwMode="auto">
              <a:xfrm>
                <a:off x="6915633" y="6195234"/>
                <a:ext cx="2402590" cy="28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sz="1000" dirty="0">
                    <a:solidFill>
                      <a:schemeClr val="bg1"/>
                    </a:solidFill>
                  </a:rPr>
                  <a:t>7. Eliminate Overhead</a:t>
                </a:r>
              </a:p>
            </p:txBody>
          </p:sp>
          <p:sp>
            <p:nvSpPr>
              <p:cNvPr id="37" name="Text Box 10"/>
              <p:cNvSpPr txBox="1">
                <a:spLocks noChangeArrowheads="1"/>
              </p:cNvSpPr>
              <p:nvPr/>
            </p:nvSpPr>
            <p:spPr bwMode="auto">
              <a:xfrm>
                <a:off x="9968934" y="6195234"/>
                <a:ext cx="2402590" cy="28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sz="1000" dirty="0">
                    <a:solidFill>
                      <a:schemeClr val="bg1"/>
                    </a:solidFill>
                  </a:rPr>
                  <a:t>8. Automate Testing using APIs</a:t>
                </a:r>
              </a:p>
            </p:txBody>
          </p:sp>
        </p:grpSp>
        <p:sp>
          <p:nvSpPr>
            <p:cNvPr id="24" name="Flowchart: Connector 23"/>
            <p:cNvSpPr/>
            <p:nvPr/>
          </p:nvSpPr>
          <p:spPr>
            <a:xfrm>
              <a:off x="10348613" y="328162"/>
              <a:ext cx="258077" cy="258077"/>
            </a:xfrm>
            <a:prstGeom prst="flowChartConnector">
              <a:avLst/>
            </a:prstGeom>
            <a:solidFill>
              <a:srgbClr val="92D050"/>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5" name="Flowchart: Connector 24"/>
            <p:cNvSpPr/>
            <p:nvPr/>
          </p:nvSpPr>
          <p:spPr>
            <a:xfrm>
              <a:off x="11745107" y="363032"/>
              <a:ext cx="258077" cy="258077"/>
            </a:xfrm>
            <a:prstGeom prst="flowChartConnector">
              <a:avLst/>
            </a:prstGeom>
            <a:solidFill>
              <a:srgbClr val="92D050"/>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6" name="Flowchart: Connector 25"/>
            <p:cNvSpPr/>
            <p:nvPr/>
          </p:nvSpPr>
          <p:spPr>
            <a:xfrm>
              <a:off x="8869391" y="363031"/>
              <a:ext cx="258077" cy="258077"/>
            </a:xfrm>
            <a:prstGeom prst="flowChartConnector">
              <a:avLst/>
            </a:prstGeom>
            <a:solidFill>
              <a:srgbClr val="92D050"/>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7" name="Flowchart: Connector 26"/>
            <p:cNvSpPr/>
            <p:nvPr/>
          </p:nvSpPr>
          <p:spPr>
            <a:xfrm>
              <a:off x="7404024" y="1768664"/>
              <a:ext cx="258077" cy="258077"/>
            </a:xfrm>
            <a:prstGeom prst="flowChartConnector">
              <a:avLst/>
            </a:prstGeom>
            <a:solidFill>
              <a:srgbClr val="92D050"/>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8" name="Flowchart: Connector 27"/>
            <p:cNvSpPr/>
            <p:nvPr/>
          </p:nvSpPr>
          <p:spPr>
            <a:xfrm>
              <a:off x="8869391" y="1768663"/>
              <a:ext cx="258077" cy="258077"/>
            </a:xfrm>
            <a:prstGeom prst="flowChartConnector">
              <a:avLst/>
            </a:prstGeom>
            <a:solidFill>
              <a:srgbClr val="92D050"/>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sp>
        <p:nvSpPr>
          <p:cNvPr id="38" name="Flowchart: Connector 37"/>
          <p:cNvSpPr/>
          <p:nvPr/>
        </p:nvSpPr>
        <p:spPr>
          <a:xfrm>
            <a:off x="10347579" y="1792024"/>
            <a:ext cx="258077" cy="258077"/>
          </a:xfrm>
          <a:prstGeom prst="flowChartConnector">
            <a:avLst/>
          </a:prstGeom>
          <a:solidFill>
            <a:srgbClr val="92D050"/>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39" name="Flowchart: Connector 38"/>
          <p:cNvSpPr/>
          <p:nvPr/>
        </p:nvSpPr>
        <p:spPr>
          <a:xfrm>
            <a:off x="11701802" y="1742218"/>
            <a:ext cx="258077" cy="258077"/>
          </a:xfrm>
          <a:prstGeom prst="flowChartConnector">
            <a:avLst/>
          </a:prstGeom>
          <a:solidFill>
            <a:srgbClr val="92D050"/>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758761493"/>
      </p:ext>
    </p:extLst>
  </p:cSld>
  <p:clrMapOvr>
    <a:masterClrMapping/>
  </p:clrMapOvr>
  <p:transition spd="med"/>
  <p:timing>
    <p:tnLst>
      <p:par>
        <p:cTn id="1" dur="indefinite" restart="never" fill="hold"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4" name="Group 366"/>
          <p:cNvGrpSpPr>
            <a:grpSpLocks/>
          </p:cNvGrpSpPr>
          <p:nvPr/>
        </p:nvGrpSpPr>
        <p:grpSpPr bwMode="auto">
          <a:xfrm>
            <a:off x="4226560" y="5477023"/>
            <a:ext cx="1192107" cy="927946"/>
            <a:chOff x="561976" y="3018040"/>
            <a:chExt cx="1682750" cy="1375241"/>
          </a:xfrm>
        </p:grpSpPr>
        <p:grpSp>
          <p:nvGrpSpPr>
            <p:cNvPr id="13374" name="Group 180"/>
            <p:cNvGrpSpPr>
              <a:grpSpLocks/>
            </p:cNvGrpSpPr>
            <p:nvPr/>
          </p:nvGrpSpPr>
          <p:grpSpPr bwMode="auto">
            <a:xfrm>
              <a:off x="737220" y="3018040"/>
              <a:ext cx="1507506" cy="1375241"/>
              <a:chOff x="304800" y="3120559"/>
              <a:chExt cx="1507506" cy="1375241"/>
            </a:xfrm>
          </p:grpSpPr>
          <p:sp>
            <p:nvSpPr>
              <p:cNvPr id="127" name="Oval 126"/>
              <p:cNvSpPr>
                <a:spLocks noChangeAspect="1"/>
              </p:cNvSpPr>
              <p:nvPr/>
            </p:nvSpPr>
            <p:spPr>
              <a:xfrm>
                <a:off x="304800" y="3120559"/>
                <a:ext cx="1373515" cy="1375241"/>
              </a:xfrm>
              <a:prstGeom prst="ellipse">
                <a:avLst/>
              </a:prstGeom>
              <a:solidFill>
                <a:schemeClr val="bg1"/>
              </a:solidFill>
              <a:ln w="6350">
                <a:noFill/>
              </a:ln>
              <a:effectLst>
                <a:innerShdw blurRad="25400" dist="12700" dir="18900000">
                  <a:prstClr val="black">
                    <a:alpha val="45000"/>
                  </a:prstClr>
                </a:innerShdw>
              </a:effectLst>
            </p:spPr>
            <p:style>
              <a:lnRef idx="2">
                <a:schemeClr val="accent1">
                  <a:shade val="50000"/>
                </a:schemeClr>
              </a:lnRef>
              <a:fillRef idx="1">
                <a:schemeClr val="accent1"/>
              </a:fillRef>
              <a:effectRef idx="0">
                <a:schemeClr val="accent1"/>
              </a:effectRef>
              <a:fontRef idx="minor">
                <a:schemeClr val="lt1"/>
              </a:fontRef>
            </p:style>
            <p:txBody>
              <a:bodyPr tIns="0" anchor="ctr" anchorCtr="1"/>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defTabSz="650230" eaLnBrk="1" hangingPunct="1">
                  <a:defRPr/>
                </a:pPr>
                <a:endParaRPr lang="en-US" sz="1700">
                  <a:solidFill>
                    <a:srgbClr val="1F497D"/>
                  </a:solidFill>
                  <a:latin typeface="Calibri" charset="0"/>
                  <a:ea typeface="MS PGothic" charset="0"/>
                  <a:cs typeface="MS PGothic" charset="0"/>
                </a:endParaRPr>
              </a:p>
            </p:txBody>
          </p:sp>
          <p:grpSp>
            <p:nvGrpSpPr>
              <p:cNvPr id="13379" name="Group 91"/>
              <p:cNvGrpSpPr>
                <a:grpSpLocks noChangeAspect="1"/>
              </p:cNvGrpSpPr>
              <p:nvPr/>
            </p:nvGrpSpPr>
            <p:grpSpPr bwMode="auto">
              <a:xfrm>
                <a:off x="1171091" y="3707403"/>
                <a:ext cx="641215" cy="590933"/>
                <a:chOff x="4265612" y="1880441"/>
                <a:chExt cx="971536" cy="895353"/>
              </a:xfrm>
            </p:grpSpPr>
            <p:grpSp>
              <p:nvGrpSpPr>
                <p:cNvPr id="13380" name="Group 71"/>
                <p:cNvGrpSpPr>
                  <a:grpSpLocks/>
                </p:cNvGrpSpPr>
                <p:nvPr/>
              </p:nvGrpSpPr>
              <p:grpSpPr bwMode="auto">
                <a:xfrm>
                  <a:off x="4265612" y="1880441"/>
                  <a:ext cx="971536" cy="665114"/>
                  <a:chOff x="4343398" y="1880441"/>
                  <a:chExt cx="971536" cy="665114"/>
                </a:xfrm>
              </p:grpSpPr>
              <p:sp>
                <p:nvSpPr>
                  <p:cNvPr id="105" name="Rectangle 104"/>
                  <p:cNvSpPr/>
                  <p:nvPr/>
                </p:nvSpPr>
                <p:spPr>
                  <a:xfrm>
                    <a:off x="4503693" y="1878502"/>
                    <a:ext cx="651891" cy="405587"/>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anchor="ctr" anchorCtr="1"/>
                  <a:lstStyle/>
                  <a:p>
                    <a:pPr algn="ctr" defTabSz="650230">
                      <a:defRPr/>
                    </a:pPr>
                    <a:endParaRPr lang="en-US">
                      <a:solidFill>
                        <a:srgbClr val="1F497D"/>
                      </a:solidFill>
                      <a:latin typeface="Calibri" charset="0"/>
                      <a:ea typeface="MS PGothic" charset="0"/>
                      <a:cs typeface="MS PGothic" charset="0"/>
                    </a:endParaRPr>
                  </a:p>
                </p:txBody>
              </p:sp>
              <p:sp>
                <p:nvSpPr>
                  <p:cNvPr id="106" name="Trapezoid 105"/>
                  <p:cNvSpPr/>
                  <p:nvPr/>
                </p:nvSpPr>
                <p:spPr>
                  <a:xfrm>
                    <a:off x="4344344" y="2284089"/>
                    <a:ext cx="970590" cy="157166"/>
                  </a:xfrm>
                  <a:prstGeom prst="trapezoid">
                    <a:avLst>
                      <a:gd name="adj" fmla="val 71342"/>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0" anchor="ctr" anchorCtr="1"/>
                  <a:lstStyle/>
                  <a:p>
                    <a:pPr algn="ctr" defTabSz="650230">
                      <a:defRPr/>
                    </a:pPr>
                    <a:endParaRPr lang="en-US">
                      <a:solidFill>
                        <a:srgbClr val="1F497D"/>
                      </a:solidFill>
                      <a:ea typeface="ＭＳ Ｐゴシック" charset="0"/>
                    </a:endParaRPr>
                  </a:p>
                </p:txBody>
              </p:sp>
            </p:grpSp>
            <p:grpSp>
              <p:nvGrpSpPr>
                <p:cNvPr id="13381" name="Group 70"/>
                <p:cNvGrpSpPr>
                  <a:grpSpLocks noChangeAspect="1"/>
                </p:cNvGrpSpPr>
                <p:nvPr/>
              </p:nvGrpSpPr>
              <p:grpSpPr bwMode="auto">
                <a:xfrm>
                  <a:off x="4362759" y="2479528"/>
                  <a:ext cx="777243" cy="296266"/>
                  <a:chOff x="614037" y="3317724"/>
                  <a:chExt cx="1295400" cy="493776"/>
                </a:xfrm>
              </p:grpSpPr>
              <p:sp>
                <p:nvSpPr>
                  <p:cNvPr id="95" name="Rounded Rectangle 94"/>
                  <p:cNvSpPr/>
                  <p:nvPr/>
                </p:nvSpPr>
                <p:spPr>
                  <a:xfrm>
                    <a:off x="614661" y="3710221"/>
                    <a:ext cx="1295724" cy="67598"/>
                  </a:xfrm>
                  <a:prstGeom prst="round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0" anchor="ctr" anchorCtr="1"/>
                  <a:lstStyle/>
                  <a:p>
                    <a:pPr algn="ctr" defTabSz="650230">
                      <a:defRPr/>
                    </a:pPr>
                    <a:endParaRPr lang="en-US">
                      <a:solidFill>
                        <a:srgbClr val="1F497D"/>
                      </a:solidFill>
                      <a:latin typeface="Calibri" charset="0"/>
                      <a:ea typeface="MS PGothic" charset="0"/>
                      <a:cs typeface="MS PGothic" charset="0"/>
                    </a:endParaRPr>
                  </a:p>
                </p:txBody>
              </p:sp>
              <p:sp>
                <p:nvSpPr>
                  <p:cNvPr id="13383" name="Rounded Rectangle 98"/>
                  <p:cNvSpPr>
                    <a:spLocks noChangeArrowheads="1"/>
                  </p:cNvSpPr>
                  <p:nvPr/>
                </p:nvSpPr>
                <p:spPr bwMode="auto">
                  <a:xfrm rot="5400000">
                    <a:off x="1079101" y="3470022"/>
                    <a:ext cx="364929" cy="64141"/>
                  </a:xfrm>
                  <a:prstGeom prst="roundRect">
                    <a:avLst>
                      <a:gd name="adj" fmla="val 16667"/>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tIns="0" anchor="ctr" anchorCtr="1"/>
                  <a:lstStyle/>
                  <a:p>
                    <a:pPr algn="ctr" defTabSz="650230"/>
                    <a:endParaRPr lang="en-US">
                      <a:solidFill>
                        <a:srgbClr val="1F497D"/>
                      </a:solidFill>
                      <a:latin typeface="Calibri" pitchFamily="34" charset="0"/>
                      <a:ea typeface="MS PGothic" pitchFamily="34" charset="-128"/>
                    </a:endParaRPr>
                  </a:p>
                </p:txBody>
              </p:sp>
              <p:sp>
                <p:nvSpPr>
                  <p:cNvPr id="101" name="Rounded Rectangle 100"/>
                  <p:cNvSpPr/>
                  <p:nvPr/>
                </p:nvSpPr>
                <p:spPr>
                  <a:xfrm>
                    <a:off x="1081444" y="3676422"/>
                    <a:ext cx="362157" cy="135195"/>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anchor="ctr" anchorCtr="1"/>
                  <a:lstStyle/>
                  <a:p>
                    <a:pPr algn="ctr" defTabSz="650230">
                      <a:defRPr/>
                    </a:pPr>
                    <a:endParaRPr lang="en-US">
                      <a:solidFill>
                        <a:srgbClr val="1F497D"/>
                      </a:solidFill>
                      <a:latin typeface="Calibri" charset="0"/>
                      <a:ea typeface="MS PGothic" charset="0"/>
                      <a:cs typeface="MS PGothic" charset="0"/>
                    </a:endParaRPr>
                  </a:p>
                </p:txBody>
              </p:sp>
            </p:grpSp>
          </p:grpSp>
        </p:grpSp>
        <p:pic>
          <p:nvPicPr>
            <p:cNvPr id="13375" name="Picture 6" descr="http://cdn1.iconfinder.com/data/icons/humano2/128x128/emblems/emblem-peop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976" y="3141662"/>
              <a:ext cx="1118510" cy="1118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315" name="Text Box 30"/>
          <p:cNvSpPr txBox="1">
            <a:spLocks noChangeArrowheads="1"/>
          </p:cNvSpPr>
          <p:nvPr/>
        </p:nvSpPr>
        <p:spPr bwMode="auto">
          <a:xfrm>
            <a:off x="7771272" y="6404970"/>
            <a:ext cx="902088" cy="392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39" tIns="65020" rIns="130039" bIns="65020">
            <a:spAutoFit/>
          </a:bodyPr>
          <a:lstStyle>
            <a:lvl1pPr defTabSz="457200" eaLnBrk="0" hangingPunct="0">
              <a:defRPr>
                <a:solidFill>
                  <a:schemeClr val="tx1"/>
                </a:solidFill>
                <a:latin typeface="Arial" pitchFamily="34" charset="0"/>
              </a:defRPr>
            </a:lvl1pPr>
            <a:lvl2pPr marL="742950" indent="-285750" defTabSz="457200" eaLnBrk="0" hangingPunct="0">
              <a:defRPr>
                <a:solidFill>
                  <a:schemeClr val="tx1"/>
                </a:solidFill>
                <a:latin typeface="Arial" pitchFamily="34" charset="0"/>
              </a:defRPr>
            </a:lvl2pPr>
            <a:lvl3pPr marL="1143000" indent="-228600" defTabSz="457200" eaLnBrk="0" hangingPunct="0">
              <a:defRPr>
                <a:solidFill>
                  <a:schemeClr val="tx1"/>
                </a:solidFill>
                <a:latin typeface="Arial" pitchFamily="34" charset="0"/>
              </a:defRPr>
            </a:lvl3pPr>
            <a:lvl4pPr marL="1600200" indent="-228600" defTabSz="457200" eaLnBrk="0" hangingPunct="0">
              <a:defRPr>
                <a:solidFill>
                  <a:schemeClr val="tx1"/>
                </a:solidFill>
                <a:latin typeface="Arial" pitchFamily="34" charset="0"/>
              </a:defRPr>
            </a:lvl4pPr>
            <a:lvl5pPr marL="2057400" indent="-228600" defTabSz="457200" eaLnBrk="0" hangingPunct="0">
              <a:defRPr>
                <a:solidFill>
                  <a:schemeClr val="tx1"/>
                </a:solidFill>
                <a:latin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defRPr>
            </a:lvl9pPr>
          </a:lstStyle>
          <a:p>
            <a:pPr eaLnBrk="1" hangingPunct="1"/>
            <a:r>
              <a:rPr lang="en-US" sz="1700" b="1">
                <a:solidFill>
                  <a:srgbClr val="000000"/>
                </a:solidFill>
                <a:latin typeface="Helvetica" pitchFamily="34" charset="0"/>
                <a:ea typeface="Gill Sans"/>
                <a:cs typeface="Gill Sans"/>
                <a:sym typeface="Helvetica" pitchFamily="34" charset="0"/>
              </a:rPr>
              <a:t>Tester</a:t>
            </a:r>
          </a:p>
        </p:txBody>
      </p:sp>
      <p:sp>
        <p:nvSpPr>
          <p:cNvPr id="13316" name="Text Box 31"/>
          <p:cNvSpPr txBox="1">
            <a:spLocks noChangeArrowheads="1"/>
          </p:cNvSpPr>
          <p:nvPr/>
        </p:nvSpPr>
        <p:spPr bwMode="auto">
          <a:xfrm>
            <a:off x="10697352" y="6296597"/>
            <a:ext cx="1343042" cy="392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39" tIns="65020" rIns="130039" bIns="65020">
            <a:spAutoFit/>
          </a:bodyPr>
          <a:lstStyle>
            <a:lvl1pPr defTabSz="457200" eaLnBrk="0" hangingPunct="0">
              <a:defRPr>
                <a:solidFill>
                  <a:schemeClr val="tx1"/>
                </a:solidFill>
                <a:latin typeface="Arial" pitchFamily="34" charset="0"/>
              </a:defRPr>
            </a:lvl1pPr>
            <a:lvl2pPr marL="742950" indent="-285750" defTabSz="457200" eaLnBrk="0" hangingPunct="0">
              <a:defRPr>
                <a:solidFill>
                  <a:schemeClr val="tx1"/>
                </a:solidFill>
                <a:latin typeface="Arial" pitchFamily="34" charset="0"/>
              </a:defRPr>
            </a:lvl2pPr>
            <a:lvl3pPr marL="1143000" indent="-228600" defTabSz="457200" eaLnBrk="0" hangingPunct="0">
              <a:defRPr>
                <a:solidFill>
                  <a:schemeClr val="tx1"/>
                </a:solidFill>
                <a:latin typeface="Arial" pitchFamily="34" charset="0"/>
              </a:defRPr>
            </a:lvl3pPr>
            <a:lvl4pPr marL="1600200" indent="-228600" defTabSz="457200" eaLnBrk="0" hangingPunct="0">
              <a:defRPr>
                <a:solidFill>
                  <a:schemeClr val="tx1"/>
                </a:solidFill>
                <a:latin typeface="Arial" pitchFamily="34" charset="0"/>
              </a:defRPr>
            </a:lvl4pPr>
            <a:lvl5pPr marL="2057400" indent="-228600" defTabSz="457200" eaLnBrk="0" hangingPunct="0">
              <a:defRPr>
                <a:solidFill>
                  <a:schemeClr val="tx1"/>
                </a:solidFill>
                <a:latin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defRPr>
            </a:lvl9pPr>
          </a:lstStyle>
          <a:p>
            <a:pPr eaLnBrk="1" hangingPunct="1"/>
            <a:r>
              <a:rPr lang="en-US" sz="1700" b="1">
                <a:solidFill>
                  <a:srgbClr val="000000"/>
                </a:solidFill>
                <a:latin typeface="Helvetica" pitchFamily="34" charset="0"/>
                <a:ea typeface="Gill Sans"/>
                <a:cs typeface="Gill Sans"/>
                <a:sym typeface="Helvetica" pitchFamily="34" charset="0"/>
              </a:rPr>
              <a:t>End Users</a:t>
            </a:r>
          </a:p>
        </p:txBody>
      </p:sp>
      <p:sp>
        <p:nvSpPr>
          <p:cNvPr id="13317" name="AutoShape 32"/>
          <p:cNvSpPr>
            <a:spLocks noChangeArrowheads="1"/>
          </p:cNvSpPr>
          <p:nvPr/>
        </p:nvSpPr>
        <p:spPr bwMode="auto">
          <a:xfrm>
            <a:off x="6037298" y="5723121"/>
            <a:ext cx="1300480" cy="465102"/>
          </a:xfrm>
          <a:prstGeom prst="rightArrow">
            <a:avLst>
              <a:gd name="adj1" fmla="val 73213"/>
              <a:gd name="adj2" fmla="val 106964"/>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30039" tIns="65020" rIns="130039" bIns="65020" anchor="ctr"/>
          <a:lstStyle/>
          <a:p>
            <a:pPr defTabSz="650230"/>
            <a:endParaRPr lang="en-US">
              <a:ea typeface="MS PGothic" pitchFamily="34" charset="-128"/>
            </a:endParaRPr>
          </a:p>
        </p:txBody>
      </p:sp>
      <p:cxnSp>
        <p:nvCxnSpPr>
          <p:cNvPr id="13318" name="AutoShape 34"/>
          <p:cNvCxnSpPr>
            <a:cxnSpLocks noChangeShapeType="1"/>
          </p:cNvCxnSpPr>
          <p:nvPr/>
        </p:nvCxnSpPr>
        <p:spPr bwMode="auto">
          <a:xfrm rot="-5400000" flipH="1" flipV="1">
            <a:off x="6188569" y="3706925"/>
            <a:ext cx="178365" cy="3668890"/>
          </a:xfrm>
          <a:prstGeom prst="curvedConnector3">
            <a:avLst>
              <a:gd name="adj1" fmla="val -491000"/>
            </a:avLst>
          </a:prstGeom>
          <a:noFill/>
          <a:ln w="57150">
            <a:solidFill>
              <a:srgbClr val="66CCFF"/>
            </a:solidFill>
            <a:round/>
            <a:headEnd/>
            <a:tailEnd type="triangle" w="med" len="med"/>
          </a:ln>
          <a:extLst>
            <a:ext uri="{909E8E84-426E-40DD-AFC4-6F175D3DCCD1}">
              <a14:hiddenFill xmlns:a14="http://schemas.microsoft.com/office/drawing/2010/main">
                <a:noFill/>
              </a14:hiddenFill>
            </a:ext>
          </a:extLst>
        </p:spPr>
      </p:cxnSp>
      <p:sp>
        <p:nvSpPr>
          <p:cNvPr id="13319" name="Text Box 29"/>
          <p:cNvSpPr txBox="1">
            <a:spLocks noChangeArrowheads="1"/>
          </p:cNvSpPr>
          <p:nvPr/>
        </p:nvSpPr>
        <p:spPr bwMode="auto">
          <a:xfrm>
            <a:off x="3869832" y="6296597"/>
            <a:ext cx="1318997" cy="392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39" tIns="65020" rIns="130039" bIns="65020">
            <a:spAutoFit/>
          </a:bodyPr>
          <a:lstStyle>
            <a:lvl1pPr defTabSz="457200" eaLnBrk="0" hangingPunct="0">
              <a:defRPr>
                <a:solidFill>
                  <a:schemeClr val="tx1"/>
                </a:solidFill>
                <a:latin typeface="Arial" pitchFamily="34" charset="0"/>
              </a:defRPr>
            </a:lvl1pPr>
            <a:lvl2pPr marL="742950" indent="-285750" defTabSz="457200" eaLnBrk="0" hangingPunct="0">
              <a:defRPr>
                <a:solidFill>
                  <a:schemeClr val="tx1"/>
                </a:solidFill>
                <a:latin typeface="Arial" pitchFamily="34" charset="0"/>
              </a:defRPr>
            </a:lvl2pPr>
            <a:lvl3pPr marL="1143000" indent="-228600" defTabSz="457200" eaLnBrk="0" hangingPunct="0">
              <a:defRPr>
                <a:solidFill>
                  <a:schemeClr val="tx1"/>
                </a:solidFill>
                <a:latin typeface="Arial" pitchFamily="34" charset="0"/>
              </a:defRPr>
            </a:lvl3pPr>
            <a:lvl4pPr marL="1600200" indent="-228600" defTabSz="457200" eaLnBrk="0" hangingPunct="0">
              <a:defRPr>
                <a:solidFill>
                  <a:schemeClr val="tx1"/>
                </a:solidFill>
                <a:latin typeface="Arial" pitchFamily="34" charset="0"/>
              </a:defRPr>
            </a:lvl4pPr>
            <a:lvl5pPr marL="2057400" indent="-228600" defTabSz="457200" eaLnBrk="0" hangingPunct="0">
              <a:defRPr>
                <a:solidFill>
                  <a:schemeClr val="tx1"/>
                </a:solidFill>
                <a:latin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defRPr>
            </a:lvl9pPr>
          </a:lstStyle>
          <a:p>
            <a:pPr eaLnBrk="1" hangingPunct="1"/>
            <a:r>
              <a:rPr lang="en-US" sz="1700" b="1">
                <a:solidFill>
                  <a:srgbClr val="000000"/>
                </a:solidFill>
                <a:latin typeface="Helvetica" pitchFamily="34" charset="0"/>
                <a:ea typeface="Gill Sans"/>
                <a:cs typeface="Gill Sans"/>
                <a:sym typeface="Helvetica" pitchFamily="34" charset="0"/>
              </a:rPr>
              <a:t>Developer</a:t>
            </a:r>
          </a:p>
        </p:txBody>
      </p:sp>
      <p:sp>
        <p:nvSpPr>
          <p:cNvPr id="5130" name="Text Box 33"/>
          <p:cNvSpPr txBox="1">
            <a:spLocks noChangeArrowheads="1"/>
          </p:cNvSpPr>
          <p:nvPr/>
        </p:nvSpPr>
        <p:spPr bwMode="auto">
          <a:xfrm>
            <a:off x="4059485" y="7172614"/>
            <a:ext cx="3043828" cy="392920"/>
          </a:xfrm>
          <a:prstGeom prst="rect">
            <a:avLst/>
          </a:prstGeom>
          <a:solidFill>
            <a:schemeClr val="accent1">
              <a:lumMod val="20000"/>
              <a:lumOff val="80000"/>
            </a:schemeClr>
          </a:solidFill>
          <a:ln>
            <a:noFill/>
          </a:ln>
          <a:extLst/>
        </p:spPr>
        <p:txBody>
          <a:bodyPr wrap="none" lIns="130039" tIns="65020" rIns="130039" bIns="65020">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defTabSz="650230" eaLnBrk="1" hangingPunct="1">
              <a:defRPr/>
            </a:pPr>
            <a:r>
              <a:rPr lang="en-US" sz="1700" dirty="0"/>
              <a:t>Over the air build distribution</a:t>
            </a:r>
          </a:p>
        </p:txBody>
      </p:sp>
      <p:sp>
        <p:nvSpPr>
          <p:cNvPr id="5132" name="Oval 35"/>
          <p:cNvSpPr>
            <a:spLocks noChangeArrowheads="1"/>
          </p:cNvSpPr>
          <p:nvPr/>
        </p:nvSpPr>
        <p:spPr bwMode="auto">
          <a:xfrm>
            <a:off x="3544711" y="7055209"/>
            <a:ext cx="541867" cy="541867"/>
          </a:xfrm>
          <a:prstGeom prst="ellipse">
            <a:avLst/>
          </a:prstGeom>
          <a:solidFill>
            <a:schemeClr val="accent1">
              <a:lumMod val="20000"/>
              <a:lumOff val="80000"/>
            </a:schemeClr>
          </a:solidFill>
          <a:ln w="19050">
            <a:solidFill>
              <a:schemeClr val="tx1"/>
            </a:solidFill>
            <a:round/>
            <a:headEnd/>
            <a:tailEnd/>
          </a:ln>
        </p:spPr>
        <p:txBody>
          <a:bodyPr wrap="none" lIns="130039" tIns="65020" rIns="130039" bIns="65020" anchor="ctr"/>
          <a:lstStyle/>
          <a:p>
            <a:pPr algn="r" defTabSz="650230">
              <a:defRPr/>
            </a:pPr>
            <a:r>
              <a:rPr lang="fr-FR" dirty="0">
                <a:ea typeface="ＭＳ Ｐゴシック" charset="0"/>
                <a:cs typeface="Arial" charset="0"/>
              </a:rPr>
              <a:t>     1</a:t>
            </a:r>
            <a:endParaRPr lang="en-US" dirty="0">
              <a:ea typeface="ＭＳ Ｐゴシック" charset="0"/>
              <a:cs typeface="Arial" charset="0"/>
            </a:endParaRPr>
          </a:p>
        </p:txBody>
      </p:sp>
      <p:sp>
        <p:nvSpPr>
          <p:cNvPr id="5133" name="Text Box 36"/>
          <p:cNvSpPr txBox="1">
            <a:spLocks noChangeArrowheads="1"/>
          </p:cNvSpPr>
          <p:nvPr/>
        </p:nvSpPr>
        <p:spPr bwMode="auto">
          <a:xfrm>
            <a:off x="7586133" y="7098108"/>
            <a:ext cx="2558063" cy="392920"/>
          </a:xfrm>
          <a:prstGeom prst="rect">
            <a:avLst/>
          </a:prstGeom>
          <a:solidFill>
            <a:schemeClr val="accent1">
              <a:lumMod val="20000"/>
              <a:lumOff val="80000"/>
            </a:schemeClr>
          </a:solidFill>
          <a:ln>
            <a:noFill/>
          </a:ln>
          <a:extLst/>
        </p:spPr>
        <p:txBody>
          <a:bodyPr lIns="130039" tIns="65020" rIns="130039" bIns="65020">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defTabSz="650230" eaLnBrk="1" hangingPunct="1">
              <a:defRPr/>
            </a:pPr>
            <a:r>
              <a:rPr lang="en-US" sz="1700" dirty="0"/>
              <a:t>In app bug reporting  </a:t>
            </a:r>
          </a:p>
        </p:txBody>
      </p:sp>
      <p:sp>
        <p:nvSpPr>
          <p:cNvPr id="5134" name="Oval 37"/>
          <p:cNvSpPr>
            <a:spLocks noChangeArrowheads="1"/>
          </p:cNvSpPr>
          <p:nvPr/>
        </p:nvSpPr>
        <p:spPr bwMode="auto">
          <a:xfrm>
            <a:off x="7044267" y="7055209"/>
            <a:ext cx="541867" cy="541867"/>
          </a:xfrm>
          <a:prstGeom prst="ellipse">
            <a:avLst/>
          </a:prstGeom>
          <a:solidFill>
            <a:schemeClr val="accent1">
              <a:lumMod val="20000"/>
              <a:lumOff val="80000"/>
            </a:schemeClr>
          </a:solidFill>
          <a:ln w="19050">
            <a:solidFill>
              <a:schemeClr val="tx1"/>
            </a:solidFill>
            <a:round/>
            <a:headEnd/>
            <a:tailEnd/>
          </a:ln>
        </p:spPr>
        <p:txBody>
          <a:bodyPr wrap="none" lIns="130039" tIns="65020" rIns="130039" bIns="65020" anchor="ctr"/>
          <a:lstStyle/>
          <a:p>
            <a:pPr algn="ctr" defTabSz="650230">
              <a:defRPr/>
            </a:pPr>
            <a:r>
              <a:rPr lang="en-US" dirty="0">
                <a:ea typeface="ＭＳ Ｐゴシック" charset="0"/>
                <a:cs typeface="Arial" charset="0"/>
              </a:rPr>
              <a:t>2</a:t>
            </a:r>
          </a:p>
        </p:txBody>
      </p:sp>
      <p:sp>
        <p:nvSpPr>
          <p:cNvPr id="5137" name="Text Box 40"/>
          <p:cNvSpPr txBox="1">
            <a:spLocks noChangeArrowheads="1"/>
          </p:cNvSpPr>
          <p:nvPr/>
        </p:nvSpPr>
        <p:spPr bwMode="auto">
          <a:xfrm>
            <a:off x="7121031" y="3587263"/>
            <a:ext cx="2181413" cy="392920"/>
          </a:xfrm>
          <a:prstGeom prst="rect">
            <a:avLst/>
          </a:prstGeom>
          <a:solidFill>
            <a:schemeClr val="accent1">
              <a:lumMod val="20000"/>
              <a:lumOff val="80000"/>
            </a:schemeClr>
          </a:solidFill>
          <a:ln>
            <a:noFill/>
          </a:ln>
          <a:extLst/>
        </p:spPr>
        <p:txBody>
          <a:bodyPr wrap="none" lIns="130039" tIns="65020" rIns="130039" bIns="65020">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defTabSz="650230" eaLnBrk="1" hangingPunct="1">
              <a:defRPr/>
            </a:pPr>
            <a:r>
              <a:rPr lang="en-US" sz="1700" dirty="0"/>
              <a:t>Crash log reporting </a:t>
            </a:r>
          </a:p>
        </p:txBody>
      </p:sp>
      <p:sp>
        <p:nvSpPr>
          <p:cNvPr id="5138" name="Oval 41"/>
          <p:cNvSpPr>
            <a:spLocks noChangeArrowheads="1"/>
          </p:cNvSpPr>
          <p:nvPr/>
        </p:nvSpPr>
        <p:spPr bwMode="auto">
          <a:xfrm>
            <a:off x="7771271" y="3045396"/>
            <a:ext cx="541867" cy="541867"/>
          </a:xfrm>
          <a:prstGeom prst="ellipse">
            <a:avLst/>
          </a:prstGeom>
          <a:solidFill>
            <a:schemeClr val="accent1">
              <a:lumMod val="20000"/>
              <a:lumOff val="80000"/>
            </a:schemeClr>
          </a:solidFill>
          <a:ln w="19050">
            <a:solidFill>
              <a:schemeClr val="tx1"/>
            </a:solidFill>
            <a:round/>
            <a:headEnd/>
            <a:tailEnd/>
          </a:ln>
        </p:spPr>
        <p:txBody>
          <a:bodyPr wrap="none" lIns="130039" tIns="65020" rIns="130039" bIns="65020" anchor="ctr"/>
          <a:lstStyle/>
          <a:p>
            <a:pPr algn="ctr" defTabSz="650230">
              <a:defRPr/>
            </a:pPr>
            <a:r>
              <a:rPr lang="fr-FR" dirty="0">
                <a:ea typeface="ＭＳ Ｐゴシック" charset="0"/>
                <a:cs typeface="Arial" charset="0"/>
              </a:rPr>
              <a:t>4</a:t>
            </a:r>
            <a:endParaRPr lang="en-US" dirty="0">
              <a:ea typeface="ＭＳ Ｐゴシック" charset="0"/>
              <a:cs typeface="Arial" charset="0"/>
            </a:endParaRPr>
          </a:p>
        </p:txBody>
      </p:sp>
      <p:sp>
        <p:nvSpPr>
          <p:cNvPr id="5139" name="Text Box 42"/>
          <p:cNvSpPr txBox="1">
            <a:spLocks noChangeArrowheads="1"/>
          </p:cNvSpPr>
          <p:nvPr/>
        </p:nvSpPr>
        <p:spPr bwMode="auto">
          <a:xfrm>
            <a:off x="10588978" y="7479672"/>
            <a:ext cx="2366151" cy="392853"/>
          </a:xfrm>
          <a:prstGeom prst="rect">
            <a:avLst/>
          </a:prstGeom>
          <a:solidFill>
            <a:schemeClr val="accent1">
              <a:lumMod val="20000"/>
              <a:lumOff val="80000"/>
            </a:schemeClr>
          </a:solidFill>
          <a:ln>
            <a:noFill/>
          </a:ln>
          <a:extLst/>
        </p:spPr>
        <p:txBody>
          <a:bodyPr wrap="none" lIns="130039" tIns="65020" rIns="130039" bIns="65020">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defTabSz="650230" eaLnBrk="1" hangingPunct="1">
              <a:defRPr/>
            </a:pPr>
            <a:r>
              <a:rPr lang="en-US" sz="1700" dirty="0"/>
              <a:t>In app user feedback </a:t>
            </a:r>
          </a:p>
        </p:txBody>
      </p:sp>
      <p:sp>
        <p:nvSpPr>
          <p:cNvPr id="5140" name="Oval 43"/>
          <p:cNvSpPr>
            <a:spLocks noChangeArrowheads="1"/>
          </p:cNvSpPr>
          <p:nvPr/>
        </p:nvSpPr>
        <p:spPr bwMode="auto">
          <a:xfrm>
            <a:off x="10047111" y="7055209"/>
            <a:ext cx="541867" cy="541867"/>
          </a:xfrm>
          <a:prstGeom prst="ellipse">
            <a:avLst/>
          </a:prstGeom>
          <a:solidFill>
            <a:schemeClr val="accent1">
              <a:lumMod val="20000"/>
              <a:lumOff val="80000"/>
            </a:schemeClr>
          </a:solidFill>
          <a:ln w="19050">
            <a:solidFill>
              <a:schemeClr val="tx1"/>
            </a:solidFill>
            <a:round/>
            <a:headEnd/>
            <a:tailEnd/>
          </a:ln>
        </p:spPr>
        <p:txBody>
          <a:bodyPr wrap="none" lIns="130039" tIns="65020" rIns="130039" bIns="65020" anchor="ctr"/>
          <a:lstStyle/>
          <a:p>
            <a:pPr algn="ctr" defTabSz="650230">
              <a:defRPr/>
            </a:pPr>
            <a:r>
              <a:rPr lang="fr-FR" dirty="0">
                <a:ea typeface="ＭＳ Ｐゴシック" charset="0"/>
                <a:cs typeface="Arial" charset="0"/>
              </a:rPr>
              <a:t>3</a:t>
            </a:r>
            <a:endParaRPr lang="en-US" dirty="0">
              <a:ea typeface="ＭＳ Ｐゴシック" charset="0"/>
              <a:cs typeface="Arial" charset="0"/>
            </a:endParaRPr>
          </a:p>
        </p:txBody>
      </p:sp>
      <p:grpSp>
        <p:nvGrpSpPr>
          <p:cNvPr id="13328" name="Group 19"/>
          <p:cNvGrpSpPr>
            <a:grpSpLocks/>
          </p:cNvGrpSpPr>
          <p:nvPr/>
        </p:nvGrpSpPr>
        <p:grpSpPr bwMode="auto">
          <a:xfrm>
            <a:off x="7879645" y="5486054"/>
            <a:ext cx="1081476" cy="1027288"/>
            <a:chOff x="3216" y="3453"/>
            <a:chExt cx="911" cy="867"/>
          </a:xfrm>
        </p:grpSpPr>
        <p:sp>
          <p:nvSpPr>
            <p:cNvPr id="63" name="Oval 127"/>
            <p:cNvSpPr>
              <a:spLocks noChangeAspect="1"/>
            </p:cNvSpPr>
            <p:nvPr/>
          </p:nvSpPr>
          <p:spPr>
            <a:xfrm>
              <a:off x="3259" y="3454"/>
              <a:ext cx="865" cy="866"/>
            </a:xfrm>
            <a:prstGeom prst="ellipse">
              <a:avLst/>
            </a:prstGeom>
            <a:solidFill>
              <a:schemeClr val="bg1"/>
            </a:solidFill>
            <a:ln w="6350">
              <a:noFill/>
            </a:ln>
            <a:effectLst>
              <a:innerShdw blurRad="25400" dist="12700" dir="18900000">
                <a:prstClr val="black">
                  <a:alpha val="45000"/>
                </a:prstClr>
              </a:innerShdw>
            </a:effectLst>
          </p:spPr>
          <p:style>
            <a:lnRef idx="2">
              <a:schemeClr val="accent1">
                <a:shade val="50000"/>
              </a:schemeClr>
            </a:lnRef>
            <a:fillRef idx="1">
              <a:schemeClr val="accent1"/>
            </a:fillRef>
            <a:effectRef idx="0">
              <a:schemeClr val="accent1"/>
            </a:effectRef>
            <a:fontRef idx="minor">
              <a:schemeClr val="lt1"/>
            </a:fontRef>
          </p:style>
          <p:txBody>
            <a:bodyPr tIns="0" anchor="ctr" anchorCtr="1"/>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defTabSz="650230" eaLnBrk="1" hangingPunct="1">
                <a:defRPr/>
              </a:pPr>
              <a:endParaRPr lang="en-US" sz="1700">
                <a:solidFill>
                  <a:srgbClr val="1F497D"/>
                </a:solidFill>
                <a:latin typeface="Calibri" charset="0"/>
                <a:ea typeface="MS PGothic" charset="0"/>
                <a:cs typeface="MS PGothic" charset="0"/>
              </a:endParaRPr>
            </a:p>
          </p:txBody>
        </p:sp>
        <p:pic>
          <p:nvPicPr>
            <p:cNvPr id="13373" name="Picture 10" descr="Female User Icon Clip 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6" y="3595"/>
              <a:ext cx="538"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3329" name="AutoShape 34"/>
          <p:cNvCxnSpPr>
            <a:cxnSpLocks noChangeShapeType="1"/>
          </p:cNvCxnSpPr>
          <p:nvPr/>
        </p:nvCxnSpPr>
        <p:spPr bwMode="auto">
          <a:xfrm rot="-5400000" flipH="1" flipV="1">
            <a:off x="7878516" y="2041814"/>
            <a:ext cx="101599" cy="7035236"/>
          </a:xfrm>
          <a:prstGeom prst="curvedConnector3">
            <a:avLst>
              <a:gd name="adj1" fmla="val -2504778"/>
            </a:avLst>
          </a:prstGeom>
          <a:noFill/>
          <a:ln w="57150">
            <a:solidFill>
              <a:srgbClr val="66CCFF"/>
            </a:solidFill>
            <a:round/>
            <a:headEnd/>
            <a:tailEnd type="triangle" w="med" len="med"/>
          </a:ln>
          <a:extLst>
            <a:ext uri="{909E8E84-426E-40DD-AFC4-6F175D3DCCD1}">
              <a14:hiddenFill xmlns:a14="http://schemas.microsoft.com/office/drawing/2010/main">
                <a:noFill/>
              </a14:hiddenFill>
            </a:ext>
          </a:extLst>
        </p:spPr>
      </p:cxnSp>
      <p:sp>
        <p:nvSpPr>
          <p:cNvPr id="13330" name="AutoShape 32"/>
          <p:cNvSpPr>
            <a:spLocks noChangeArrowheads="1"/>
          </p:cNvSpPr>
          <p:nvPr/>
        </p:nvSpPr>
        <p:spPr bwMode="auto">
          <a:xfrm>
            <a:off x="9428480" y="5723121"/>
            <a:ext cx="1300480" cy="465102"/>
          </a:xfrm>
          <a:prstGeom prst="rightArrow">
            <a:avLst>
              <a:gd name="adj1" fmla="val 73213"/>
              <a:gd name="adj2" fmla="val 106964"/>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30039" tIns="65020" rIns="130039" bIns="65020" anchor="ctr"/>
          <a:lstStyle/>
          <a:p>
            <a:pPr defTabSz="650230"/>
            <a:endParaRPr lang="en-US">
              <a:ea typeface="MS PGothic" pitchFamily="34" charset="-128"/>
            </a:endParaRPr>
          </a:p>
        </p:txBody>
      </p:sp>
      <p:grpSp>
        <p:nvGrpSpPr>
          <p:cNvPr id="13331" name="Group 366"/>
          <p:cNvGrpSpPr>
            <a:grpSpLocks/>
          </p:cNvGrpSpPr>
          <p:nvPr/>
        </p:nvGrpSpPr>
        <p:grpSpPr bwMode="auto">
          <a:xfrm>
            <a:off x="10945707" y="5477023"/>
            <a:ext cx="1192107" cy="927946"/>
            <a:chOff x="561976" y="3018040"/>
            <a:chExt cx="1682750" cy="1375241"/>
          </a:xfrm>
        </p:grpSpPr>
        <p:grpSp>
          <p:nvGrpSpPr>
            <p:cNvPr id="13357" name="Group 180"/>
            <p:cNvGrpSpPr>
              <a:grpSpLocks/>
            </p:cNvGrpSpPr>
            <p:nvPr/>
          </p:nvGrpSpPr>
          <p:grpSpPr bwMode="auto">
            <a:xfrm>
              <a:off x="737220" y="3018040"/>
              <a:ext cx="1507506" cy="1375241"/>
              <a:chOff x="304800" y="3120559"/>
              <a:chExt cx="1507506" cy="1375241"/>
            </a:xfrm>
          </p:grpSpPr>
          <p:sp>
            <p:nvSpPr>
              <p:cNvPr id="82" name="Oval 81"/>
              <p:cNvSpPr>
                <a:spLocks noChangeAspect="1"/>
              </p:cNvSpPr>
              <p:nvPr/>
            </p:nvSpPr>
            <p:spPr>
              <a:xfrm>
                <a:off x="304800" y="3120559"/>
                <a:ext cx="1373515" cy="1375241"/>
              </a:xfrm>
              <a:prstGeom prst="ellipse">
                <a:avLst/>
              </a:prstGeom>
              <a:solidFill>
                <a:schemeClr val="bg1"/>
              </a:solidFill>
              <a:ln w="6350">
                <a:noFill/>
              </a:ln>
              <a:effectLst>
                <a:innerShdw blurRad="25400" dist="12700" dir="18900000">
                  <a:prstClr val="black">
                    <a:alpha val="45000"/>
                  </a:prstClr>
                </a:innerShdw>
              </a:effectLst>
            </p:spPr>
            <p:style>
              <a:lnRef idx="2">
                <a:schemeClr val="accent1">
                  <a:shade val="50000"/>
                </a:schemeClr>
              </a:lnRef>
              <a:fillRef idx="1">
                <a:schemeClr val="accent1"/>
              </a:fillRef>
              <a:effectRef idx="0">
                <a:schemeClr val="accent1"/>
              </a:effectRef>
              <a:fontRef idx="minor">
                <a:schemeClr val="lt1"/>
              </a:fontRef>
            </p:style>
            <p:txBody>
              <a:bodyPr tIns="0" anchor="ctr" anchorCtr="1"/>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defTabSz="650230" eaLnBrk="1" hangingPunct="1">
                  <a:defRPr/>
                </a:pPr>
                <a:endParaRPr lang="en-US" sz="1700">
                  <a:solidFill>
                    <a:srgbClr val="1F497D"/>
                  </a:solidFill>
                  <a:latin typeface="Calibri" charset="0"/>
                  <a:ea typeface="MS PGothic" charset="0"/>
                  <a:cs typeface="MS PGothic" charset="0"/>
                </a:endParaRPr>
              </a:p>
            </p:txBody>
          </p:sp>
          <p:grpSp>
            <p:nvGrpSpPr>
              <p:cNvPr id="13362" name="Group 91"/>
              <p:cNvGrpSpPr>
                <a:grpSpLocks noChangeAspect="1"/>
              </p:cNvGrpSpPr>
              <p:nvPr/>
            </p:nvGrpSpPr>
            <p:grpSpPr bwMode="auto">
              <a:xfrm>
                <a:off x="1171091" y="3707403"/>
                <a:ext cx="641215" cy="590933"/>
                <a:chOff x="4265612" y="1880441"/>
                <a:chExt cx="971536" cy="895353"/>
              </a:xfrm>
            </p:grpSpPr>
            <p:grpSp>
              <p:nvGrpSpPr>
                <p:cNvPr id="13363" name="Group 71"/>
                <p:cNvGrpSpPr>
                  <a:grpSpLocks/>
                </p:cNvGrpSpPr>
                <p:nvPr/>
              </p:nvGrpSpPr>
              <p:grpSpPr bwMode="auto">
                <a:xfrm>
                  <a:off x="4265612" y="1880441"/>
                  <a:ext cx="971536" cy="665114"/>
                  <a:chOff x="4343398" y="1880441"/>
                  <a:chExt cx="971536" cy="665114"/>
                </a:xfrm>
              </p:grpSpPr>
              <p:sp>
                <p:nvSpPr>
                  <p:cNvPr id="90" name="Rectangle 89"/>
                  <p:cNvSpPr/>
                  <p:nvPr/>
                </p:nvSpPr>
                <p:spPr>
                  <a:xfrm>
                    <a:off x="4503693" y="1878502"/>
                    <a:ext cx="651891" cy="405587"/>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anchor="ctr" anchorCtr="1"/>
                  <a:lstStyle/>
                  <a:p>
                    <a:pPr algn="ctr" defTabSz="650230">
                      <a:defRPr/>
                    </a:pPr>
                    <a:endParaRPr lang="en-US">
                      <a:solidFill>
                        <a:srgbClr val="1F497D"/>
                      </a:solidFill>
                      <a:latin typeface="Calibri" charset="0"/>
                      <a:ea typeface="MS PGothic" charset="0"/>
                      <a:cs typeface="MS PGothic" charset="0"/>
                    </a:endParaRPr>
                  </a:p>
                </p:txBody>
              </p:sp>
              <p:sp>
                <p:nvSpPr>
                  <p:cNvPr id="91" name="Trapezoid 90"/>
                  <p:cNvSpPr/>
                  <p:nvPr/>
                </p:nvSpPr>
                <p:spPr>
                  <a:xfrm>
                    <a:off x="4344344" y="2284089"/>
                    <a:ext cx="970590" cy="157166"/>
                  </a:xfrm>
                  <a:prstGeom prst="trapezoid">
                    <a:avLst>
                      <a:gd name="adj" fmla="val 71342"/>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0" anchor="ctr" anchorCtr="1"/>
                  <a:lstStyle/>
                  <a:p>
                    <a:pPr algn="ctr" defTabSz="650230">
                      <a:defRPr/>
                    </a:pPr>
                    <a:endParaRPr lang="en-US">
                      <a:solidFill>
                        <a:srgbClr val="1F497D"/>
                      </a:solidFill>
                      <a:ea typeface="ＭＳ Ｐゴシック" charset="0"/>
                    </a:endParaRPr>
                  </a:p>
                </p:txBody>
              </p:sp>
            </p:grpSp>
            <p:grpSp>
              <p:nvGrpSpPr>
                <p:cNvPr id="13364" name="Group 70"/>
                <p:cNvGrpSpPr>
                  <a:grpSpLocks noChangeAspect="1"/>
                </p:cNvGrpSpPr>
                <p:nvPr/>
              </p:nvGrpSpPr>
              <p:grpSpPr bwMode="auto">
                <a:xfrm>
                  <a:off x="4362759" y="2479528"/>
                  <a:ext cx="777243" cy="296266"/>
                  <a:chOff x="614037" y="3317724"/>
                  <a:chExt cx="1295400" cy="493776"/>
                </a:xfrm>
              </p:grpSpPr>
              <p:sp>
                <p:nvSpPr>
                  <p:cNvPr id="86" name="Rounded Rectangle 85"/>
                  <p:cNvSpPr/>
                  <p:nvPr/>
                </p:nvSpPr>
                <p:spPr>
                  <a:xfrm>
                    <a:off x="614661" y="3710221"/>
                    <a:ext cx="1295724" cy="67598"/>
                  </a:xfrm>
                  <a:prstGeom prst="round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0" anchor="ctr" anchorCtr="1"/>
                  <a:lstStyle/>
                  <a:p>
                    <a:pPr algn="ctr" defTabSz="650230">
                      <a:defRPr/>
                    </a:pPr>
                    <a:endParaRPr lang="en-US">
                      <a:solidFill>
                        <a:srgbClr val="1F497D"/>
                      </a:solidFill>
                      <a:latin typeface="Calibri" charset="0"/>
                      <a:ea typeface="MS PGothic" charset="0"/>
                      <a:cs typeface="MS PGothic" charset="0"/>
                    </a:endParaRPr>
                  </a:p>
                </p:txBody>
              </p:sp>
              <p:sp>
                <p:nvSpPr>
                  <p:cNvPr id="13366" name="Rounded Rectangle 98"/>
                  <p:cNvSpPr>
                    <a:spLocks noChangeArrowheads="1"/>
                  </p:cNvSpPr>
                  <p:nvPr/>
                </p:nvSpPr>
                <p:spPr bwMode="auto">
                  <a:xfrm rot="5400000">
                    <a:off x="1079101" y="3470022"/>
                    <a:ext cx="364929" cy="64141"/>
                  </a:xfrm>
                  <a:prstGeom prst="roundRect">
                    <a:avLst>
                      <a:gd name="adj" fmla="val 16667"/>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tIns="0" anchor="ctr" anchorCtr="1"/>
                  <a:lstStyle/>
                  <a:p>
                    <a:pPr algn="ctr" defTabSz="650230"/>
                    <a:endParaRPr lang="en-US">
                      <a:solidFill>
                        <a:srgbClr val="1F497D"/>
                      </a:solidFill>
                      <a:latin typeface="Calibri" pitchFamily="34" charset="0"/>
                      <a:ea typeface="MS PGothic" pitchFamily="34" charset="-128"/>
                    </a:endParaRPr>
                  </a:p>
                </p:txBody>
              </p:sp>
              <p:sp>
                <p:nvSpPr>
                  <p:cNvPr id="89" name="Rounded Rectangle 88"/>
                  <p:cNvSpPr/>
                  <p:nvPr/>
                </p:nvSpPr>
                <p:spPr>
                  <a:xfrm>
                    <a:off x="1081444" y="3676422"/>
                    <a:ext cx="362157" cy="135195"/>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anchor="ctr" anchorCtr="1"/>
                  <a:lstStyle/>
                  <a:p>
                    <a:pPr algn="ctr" defTabSz="650230">
                      <a:defRPr/>
                    </a:pPr>
                    <a:endParaRPr lang="en-US">
                      <a:solidFill>
                        <a:srgbClr val="1F497D"/>
                      </a:solidFill>
                      <a:latin typeface="Calibri" charset="0"/>
                      <a:ea typeface="MS PGothic" charset="0"/>
                      <a:cs typeface="MS PGothic" charset="0"/>
                    </a:endParaRPr>
                  </a:p>
                </p:txBody>
              </p:sp>
            </p:grpSp>
          </p:grpSp>
        </p:grpSp>
        <p:pic>
          <p:nvPicPr>
            <p:cNvPr id="13358" name="Picture 6" descr="http://cdn1.iconfinder.com/data/icons/humano2/128x128/emblems/emblem-peop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976" y="3141662"/>
              <a:ext cx="1118510" cy="1118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 name="Picture 4" descr="Screen Shot 2013-07-24 at 7.24.52 PM.png"/>
          <p:cNvPicPr>
            <a:picLocks noChangeAspect="1"/>
          </p:cNvPicPr>
          <p:nvPr/>
        </p:nvPicPr>
        <p:blipFill>
          <a:blip r:embed="rId5" cstate="print">
            <a:extLst/>
          </a:blip>
          <a:stretch>
            <a:fillRect/>
          </a:stretch>
        </p:blipFill>
        <p:spPr>
          <a:xfrm>
            <a:off x="2817707" y="4130587"/>
            <a:ext cx="2600960" cy="97545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6" name="Picture 5" descr="Screen Shot 2013-07-25 at 5.40.22 PM.png"/>
          <p:cNvPicPr>
            <a:picLocks noChangeAspect="1"/>
          </p:cNvPicPr>
          <p:nvPr/>
        </p:nvPicPr>
        <p:blipFill>
          <a:blip r:embed="rId6" cstate="print">
            <a:extLst/>
          </a:blip>
          <a:stretch>
            <a:fillRect/>
          </a:stretch>
        </p:blipFill>
        <p:spPr>
          <a:xfrm>
            <a:off x="5635413" y="4068917"/>
            <a:ext cx="1300480" cy="136053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 name="Picture 6" descr="Screen Shot 2013-07-25 at 5.44.16 PM.png"/>
          <p:cNvPicPr>
            <a:picLocks noChangeAspect="1"/>
          </p:cNvPicPr>
          <p:nvPr/>
        </p:nvPicPr>
        <p:blipFill>
          <a:blip r:embed="rId7" cstate="print">
            <a:extLst/>
          </a:blip>
          <a:stretch>
            <a:fillRect/>
          </a:stretch>
        </p:blipFill>
        <p:spPr>
          <a:xfrm>
            <a:off x="5527040" y="2610468"/>
            <a:ext cx="1314947" cy="119271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3335"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28000" y="7597076"/>
            <a:ext cx="894080" cy="1490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36"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0827" y="8215707"/>
            <a:ext cx="894080" cy="1490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337" name="Group 19"/>
          <p:cNvGrpSpPr>
            <a:grpSpLocks/>
          </p:cNvGrpSpPr>
          <p:nvPr/>
        </p:nvGrpSpPr>
        <p:grpSpPr bwMode="auto">
          <a:xfrm>
            <a:off x="1083734" y="5323494"/>
            <a:ext cx="1081476" cy="1027288"/>
            <a:chOff x="3216" y="3453"/>
            <a:chExt cx="911" cy="867"/>
          </a:xfrm>
        </p:grpSpPr>
        <p:sp>
          <p:nvSpPr>
            <p:cNvPr id="67" name="Oval 127"/>
            <p:cNvSpPr>
              <a:spLocks noChangeAspect="1"/>
            </p:cNvSpPr>
            <p:nvPr/>
          </p:nvSpPr>
          <p:spPr>
            <a:xfrm>
              <a:off x="3259" y="3454"/>
              <a:ext cx="865" cy="866"/>
            </a:xfrm>
            <a:prstGeom prst="ellipse">
              <a:avLst/>
            </a:prstGeom>
            <a:solidFill>
              <a:schemeClr val="bg1"/>
            </a:solidFill>
            <a:ln w="6350">
              <a:noFill/>
            </a:ln>
            <a:effectLst>
              <a:innerShdw blurRad="25400" dist="12700" dir="18900000">
                <a:prstClr val="black">
                  <a:alpha val="45000"/>
                </a:prstClr>
              </a:innerShdw>
            </a:effectLst>
          </p:spPr>
          <p:style>
            <a:lnRef idx="2">
              <a:schemeClr val="accent1">
                <a:shade val="50000"/>
              </a:schemeClr>
            </a:lnRef>
            <a:fillRef idx="1">
              <a:schemeClr val="accent1"/>
            </a:fillRef>
            <a:effectRef idx="0">
              <a:schemeClr val="accent1"/>
            </a:effectRef>
            <a:fontRef idx="minor">
              <a:schemeClr val="lt1"/>
            </a:fontRef>
          </p:style>
          <p:txBody>
            <a:bodyPr tIns="0" anchor="ctr" anchorCtr="1"/>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defTabSz="650230" eaLnBrk="1" hangingPunct="1">
                <a:defRPr/>
              </a:pPr>
              <a:endParaRPr lang="en-US" sz="1700">
                <a:solidFill>
                  <a:srgbClr val="1F497D"/>
                </a:solidFill>
                <a:latin typeface="Calibri" charset="0"/>
                <a:ea typeface="MS PGothic" charset="0"/>
                <a:cs typeface="MS PGothic" charset="0"/>
              </a:endParaRPr>
            </a:p>
          </p:txBody>
        </p:sp>
        <p:pic>
          <p:nvPicPr>
            <p:cNvPr id="13356" name="Picture 10" descr="Female User Icon Clip 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6" y="3595"/>
              <a:ext cx="538"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3338" name="AutoShape 39"/>
          <p:cNvCxnSpPr>
            <a:cxnSpLocks noChangeShapeType="1"/>
          </p:cNvCxnSpPr>
          <p:nvPr/>
        </p:nvCxnSpPr>
        <p:spPr bwMode="auto">
          <a:xfrm rot="-5400000" flipH="1" flipV="1">
            <a:off x="6474178" y="447824"/>
            <a:ext cx="169334" cy="9753600"/>
          </a:xfrm>
          <a:prstGeom prst="curvedConnector3">
            <a:avLst>
              <a:gd name="adj1" fmla="val -1651120"/>
            </a:avLst>
          </a:prstGeom>
          <a:noFill/>
          <a:ln w="57150">
            <a:solidFill>
              <a:srgbClr val="66CCFF"/>
            </a:solidFill>
            <a:round/>
            <a:headEnd/>
            <a:tailEnd type="triangle" w="med" len="med"/>
          </a:ln>
          <a:extLst>
            <a:ext uri="{909E8E84-426E-40DD-AFC4-6F175D3DCCD1}">
              <a14:hiddenFill xmlns:a14="http://schemas.microsoft.com/office/drawing/2010/main">
                <a:noFill/>
              </a14:hiddenFill>
            </a:ext>
          </a:extLst>
        </p:spPr>
      </p:cxnSp>
      <p:sp>
        <p:nvSpPr>
          <p:cNvPr id="13339" name="Text Box 31"/>
          <p:cNvSpPr txBox="1">
            <a:spLocks noChangeArrowheads="1"/>
          </p:cNvSpPr>
          <p:nvPr/>
        </p:nvSpPr>
        <p:spPr bwMode="auto">
          <a:xfrm>
            <a:off x="377050" y="6287566"/>
            <a:ext cx="2421863" cy="392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39" tIns="65020" rIns="130039" bIns="65020">
            <a:spAutoFit/>
          </a:bodyPr>
          <a:lstStyle>
            <a:lvl1pPr defTabSz="457200" eaLnBrk="0" hangingPunct="0">
              <a:defRPr>
                <a:solidFill>
                  <a:schemeClr val="tx1"/>
                </a:solidFill>
                <a:latin typeface="Arial" pitchFamily="34" charset="0"/>
              </a:defRPr>
            </a:lvl1pPr>
            <a:lvl2pPr marL="742950" indent="-285750" defTabSz="457200" eaLnBrk="0" hangingPunct="0">
              <a:defRPr>
                <a:solidFill>
                  <a:schemeClr val="tx1"/>
                </a:solidFill>
                <a:latin typeface="Arial" pitchFamily="34" charset="0"/>
              </a:defRPr>
            </a:lvl2pPr>
            <a:lvl3pPr marL="1143000" indent="-228600" defTabSz="457200" eaLnBrk="0" hangingPunct="0">
              <a:defRPr>
                <a:solidFill>
                  <a:schemeClr val="tx1"/>
                </a:solidFill>
                <a:latin typeface="Arial" pitchFamily="34" charset="0"/>
              </a:defRPr>
            </a:lvl3pPr>
            <a:lvl4pPr marL="1600200" indent="-228600" defTabSz="457200" eaLnBrk="0" hangingPunct="0">
              <a:defRPr>
                <a:solidFill>
                  <a:schemeClr val="tx1"/>
                </a:solidFill>
                <a:latin typeface="Arial" pitchFamily="34" charset="0"/>
              </a:defRPr>
            </a:lvl4pPr>
            <a:lvl5pPr marL="2057400" indent="-228600" defTabSz="457200" eaLnBrk="0" hangingPunct="0">
              <a:defRPr>
                <a:solidFill>
                  <a:schemeClr val="tx1"/>
                </a:solidFill>
                <a:latin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defRPr>
            </a:lvl9pPr>
          </a:lstStyle>
          <a:p>
            <a:pPr eaLnBrk="1" hangingPunct="1"/>
            <a:r>
              <a:rPr lang="en-US" sz="1700" b="1">
                <a:solidFill>
                  <a:srgbClr val="000000"/>
                </a:solidFill>
                <a:latin typeface="Helvetica" pitchFamily="34" charset="0"/>
                <a:ea typeface="Gill Sans"/>
                <a:cs typeface="Gill Sans"/>
                <a:sym typeface="Helvetica" pitchFamily="34" charset="0"/>
              </a:rPr>
              <a:t>LOB/Digital Marketer</a:t>
            </a:r>
          </a:p>
        </p:txBody>
      </p:sp>
      <p:sp>
        <p:nvSpPr>
          <p:cNvPr id="29724" name="Text Box 44"/>
          <p:cNvSpPr txBox="1">
            <a:spLocks noChangeArrowheads="1"/>
          </p:cNvSpPr>
          <p:nvPr/>
        </p:nvSpPr>
        <p:spPr bwMode="auto">
          <a:xfrm>
            <a:off x="650241" y="7163583"/>
            <a:ext cx="2108444" cy="392920"/>
          </a:xfrm>
          <a:prstGeom prst="rect">
            <a:avLst/>
          </a:prstGeom>
          <a:solidFill>
            <a:schemeClr val="accent1">
              <a:lumMod val="20000"/>
              <a:lumOff val="80000"/>
            </a:schemeClr>
          </a:solidFill>
          <a:ln>
            <a:noFill/>
          </a:ln>
        </p:spPr>
        <p:txBody>
          <a:bodyPr wrap="none" lIns="130039" tIns="65020" rIns="130039" bIns="6502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650230" eaLnBrk="1" hangingPunct="1">
              <a:defRPr/>
            </a:pPr>
            <a:r>
              <a:rPr lang="en-US" sz="1700" dirty="0"/>
              <a:t>Sentiment Analysis</a:t>
            </a:r>
          </a:p>
        </p:txBody>
      </p:sp>
      <p:sp>
        <p:nvSpPr>
          <p:cNvPr id="74" name="Oval 45"/>
          <p:cNvSpPr>
            <a:spLocks noChangeArrowheads="1"/>
          </p:cNvSpPr>
          <p:nvPr/>
        </p:nvSpPr>
        <p:spPr bwMode="auto">
          <a:xfrm>
            <a:off x="108373" y="7055209"/>
            <a:ext cx="541867" cy="541867"/>
          </a:xfrm>
          <a:prstGeom prst="ellipse">
            <a:avLst/>
          </a:prstGeom>
          <a:solidFill>
            <a:schemeClr val="accent1">
              <a:lumMod val="20000"/>
              <a:lumOff val="80000"/>
            </a:schemeClr>
          </a:solidFill>
          <a:ln w="19050">
            <a:solidFill>
              <a:schemeClr val="tx1"/>
            </a:solidFill>
            <a:round/>
            <a:headEnd/>
            <a:tailEnd/>
          </a:ln>
        </p:spPr>
        <p:txBody>
          <a:bodyPr wrap="none" lIns="130039" tIns="65020" rIns="130039" bIns="65020" anchor="ctr"/>
          <a:lstStyle/>
          <a:p>
            <a:pPr algn="ctr" defTabSz="650230">
              <a:defRPr/>
            </a:pPr>
            <a:r>
              <a:rPr lang="en-US" dirty="0">
                <a:ea typeface="ＭＳ Ｐゴシック" charset="0"/>
                <a:cs typeface="Arial" charset="0"/>
              </a:rPr>
              <a:t>5</a:t>
            </a:r>
          </a:p>
        </p:txBody>
      </p:sp>
      <p:sp>
        <p:nvSpPr>
          <p:cNvPr id="75" name="AutoShape 32"/>
          <p:cNvSpPr>
            <a:spLocks noChangeArrowheads="1"/>
          </p:cNvSpPr>
          <p:nvPr/>
        </p:nvSpPr>
        <p:spPr bwMode="auto">
          <a:xfrm>
            <a:off x="2492587" y="5723121"/>
            <a:ext cx="1300480" cy="465102"/>
          </a:xfrm>
          <a:prstGeom prst="rightArrow">
            <a:avLst>
              <a:gd name="adj1" fmla="val 73213"/>
              <a:gd name="adj2" fmla="val 106841"/>
            </a:avLst>
          </a:prstGeom>
          <a:solidFill>
            <a:srgbClr val="66CCFF"/>
          </a:solidFill>
          <a:ln>
            <a:noFill/>
          </a:ln>
          <a:extLst/>
        </p:spPr>
        <p:txBody>
          <a:bodyPr wrap="none" lIns="130039" tIns="65020" rIns="130039" bIns="65020" anchor="ctr"/>
          <a:lstStyle/>
          <a:p>
            <a:pPr defTabSz="650230">
              <a:defRPr/>
            </a:pPr>
            <a:endParaRPr lang="en-US">
              <a:effectLst>
                <a:glow rad="63500">
                  <a:schemeClr val="accent1">
                    <a:satMod val="175000"/>
                    <a:alpha val="40000"/>
                  </a:schemeClr>
                </a:glow>
              </a:effectLst>
              <a:ea typeface="ＭＳ Ｐゴシック" charset="0"/>
              <a:cs typeface="Arial" charset="0"/>
            </a:endParaRPr>
          </a:p>
        </p:txBody>
      </p:sp>
      <p:pic>
        <p:nvPicPr>
          <p:cNvPr id="77" name="Picture 76" descr="Screen Shot 2013-07-25 at 5.47.41 PM.png"/>
          <p:cNvPicPr>
            <a:picLocks noChangeAspect="1"/>
          </p:cNvPicPr>
          <p:nvPr/>
        </p:nvPicPr>
        <p:blipFill>
          <a:blip r:embed="rId9">
            <a:extLst/>
          </a:blip>
          <a:stretch>
            <a:fillRect/>
          </a:stretch>
        </p:blipFill>
        <p:spPr>
          <a:xfrm>
            <a:off x="2384213" y="2394510"/>
            <a:ext cx="2600960" cy="104541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62" name="Picture 61" descr="Screen Shot 2013-07-25 at 5.51.09 PM.png"/>
          <p:cNvPicPr>
            <a:picLocks noChangeAspect="1"/>
          </p:cNvPicPr>
          <p:nvPr/>
        </p:nvPicPr>
        <p:blipFill>
          <a:blip r:embed="rId10" cstate="print">
            <a:extLst/>
          </a:blip>
          <a:stretch>
            <a:fillRect/>
          </a:stretch>
        </p:blipFill>
        <p:spPr>
          <a:xfrm>
            <a:off x="3901442" y="7815280"/>
            <a:ext cx="3215350" cy="97545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3345" name="TextBox 68"/>
          <p:cNvSpPr txBox="1">
            <a:spLocks noChangeArrowheads="1"/>
          </p:cNvSpPr>
          <p:nvPr/>
        </p:nvSpPr>
        <p:spPr bwMode="auto">
          <a:xfrm>
            <a:off x="3851769" y="7723512"/>
            <a:ext cx="947101" cy="3775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30039" tIns="65020" rIns="130039" bIns="65020">
            <a:spAutoFit/>
          </a:bodyPr>
          <a:lstStyle>
            <a:lvl1pPr defTabSz="457200" eaLnBrk="0" hangingPunct="0">
              <a:defRPr>
                <a:solidFill>
                  <a:schemeClr val="tx1"/>
                </a:solidFill>
                <a:latin typeface="Arial" pitchFamily="34" charset="0"/>
              </a:defRPr>
            </a:lvl1pPr>
            <a:lvl2pPr marL="742950" indent="-285750" defTabSz="457200" eaLnBrk="0" hangingPunct="0">
              <a:defRPr>
                <a:solidFill>
                  <a:schemeClr val="tx1"/>
                </a:solidFill>
                <a:latin typeface="Arial" pitchFamily="34" charset="0"/>
              </a:defRPr>
            </a:lvl2pPr>
            <a:lvl3pPr marL="1143000" indent="-228600" defTabSz="457200" eaLnBrk="0" hangingPunct="0">
              <a:defRPr>
                <a:solidFill>
                  <a:schemeClr val="tx1"/>
                </a:solidFill>
                <a:latin typeface="Arial" pitchFamily="34" charset="0"/>
              </a:defRPr>
            </a:lvl3pPr>
            <a:lvl4pPr marL="1600200" indent="-228600" defTabSz="457200" eaLnBrk="0" hangingPunct="0">
              <a:defRPr>
                <a:solidFill>
                  <a:schemeClr val="tx1"/>
                </a:solidFill>
                <a:latin typeface="Arial" pitchFamily="34" charset="0"/>
              </a:defRPr>
            </a:lvl4pPr>
            <a:lvl5pPr marL="2057400" indent="-228600" defTabSz="457200" eaLnBrk="0" hangingPunct="0">
              <a:defRPr>
                <a:solidFill>
                  <a:schemeClr val="tx1"/>
                </a:solidFill>
                <a:latin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defRPr>
            </a:lvl9pPr>
          </a:lstStyle>
          <a:p>
            <a:pPr eaLnBrk="1" hangingPunct="1"/>
            <a:r>
              <a:rPr lang="en-US" sz="1600" b="1">
                <a:solidFill>
                  <a:srgbClr val="000000"/>
                </a:solidFill>
                <a:latin typeface="Helvetica" pitchFamily="34" charset="0"/>
                <a:ea typeface="MS PGothic" pitchFamily="34" charset="-128"/>
                <a:sym typeface="Helvetica" pitchFamily="34" charset="0"/>
              </a:rPr>
              <a:t>Builds </a:t>
            </a:r>
          </a:p>
        </p:txBody>
      </p:sp>
      <p:sp>
        <p:nvSpPr>
          <p:cNvPr id="78" name="TextBox 77"/>
          <p:cNvSpPr txBox="1"/>
          <p:nvPr/>
        </p:nvSpPr>
        <p:spPr>
          <a:xfrm>
            <a:off x="2314223" y="2286783"/>
            <a:ext cx="1777456" cy="377531"/>
          </a:xfrm>
          <a:prstGeom prst="rect">
            <a:avLst/>
          </a:prstGeom>
          <a:solidFill>
            <a:schemeClr val="accent3"/>
          </a:solidFill>
        </p:spPr>
        <p:txBody>
          <a:bodyPr wrap="none" lIns="130039" tIns="65020" rIns="130039" bIns="65020">
            <a:spAutoFit/>
          </a:bodyPr>
          <a:lstStyle/>
          <a:p>
            <a:pPr defTabSz="650230">
              <a:defRPr/>
            </a:pPr>
            <a:r>
              <a:rPr lang="en-US" sz="1600" b="1" dirty="0">
                <a:cs typeface="Arial" charset="0"/>
              </a:rPr>
              <a:t>User Feedback </a:t>
            </a:r>
          </a:p>
        </p:txBody>
      </p:sp>
      <p:sp>
        <p:nvSpPr>
          <p:cNvPr id="80" name="TextBox 79"/>
          <p:cNvSpPr txBox="1"/>
          <p:nvPr/>
        </p:nvSpPr>
        <p:spPr>
          <a:xfrm>
            <a:off x="5418668" y="2503530"/>
            <a:ext cx="1379911" cy="377531"/>
          </a:xfrm>
          <a:prstGeom prst="rect">
            <a:avLst/>
          </a:prstGeom>
          <a:solidFill>
            <a:schemeClr val="accent3"/>
          </a:solidFill>
        </p:spPr>
        <p:txBody>
          <a:bodyPr wrap="none" lIns="130039" tIns="65020" rIns="130039" bIns="65020">
            <a:spAutoFit/>
          </a:bodyPr>
          <a:lstStyle/>
          <a:p>
            <a:pPr defTabSz="650230">
              <a:defRPr/>
            </a:pPr>
            <a:r>
              <a:rPr lang="en-US" sz="1600" b="1" dirty="0">
                <a:cs typeface="Arial" charset="0"/>
              </a:rPr>
              <a:t>Crash logs </a:t>
            </a:r>
          </a:p>
        </p:txBody>
      </p:sp>
      <p:sp>
        <p:nvSpPr>
          <p:cNvPr id="81" name="TextBox 80"/>
          <p:cNvSpPr txBox="1"/>
          <p:nvPr/>
        </p:nvSpPr>
        <p:spPr>
          <a:xfrm>
            <a:off x="5597033" y="4020756"/>
            <a:ext cx="773976" cy="377531"/>
          </a:xfrm>
          <a:prstGeom prst="rect">
            <a:avLst/>
          </a:prstGeom>
          <a:solidFill>
            <a:schemeClr val="accent3"/>
          </a:solidFill>
        </p:spPr>
        <p:txBody>
          <a:bodyPr wrap="none" lIns="130039" tIns="65020" rIns="130039" bIns="65020">
            <a:spAutoFit/>
          </a:bodyPr>
          <a:lstStyle/>
          <a:p>
            <a:pPr defTabSz="650230">
              <a:defRPr/>
            </a:pPr>
            <a:r>
              <a:rPr lang="en-US" sz="1600" b="1" dirty="0">
                <a:cs typeface="Arial" charset="0"/>
              </a:rPr>
              <a:t>Bugs</a:t>
            </a:r>
          </a:p>
        </p:txBody>
      </p:sp>
      <p:sp>
        <p:nvSpPr>
          <p:cNvPr id="83" name="TextBox 82"/>
          <p:cNvSpPr txBox="1"/>
          <p:nvPr/>
        </p:nvSpPr>
        <p:spPr>
          <a:xfrm>
            <a:off x="3034454" y="4129130"/>
            <a:ext cx="1982640" cy="377531"/>
          </a:xfrm>
          <a:prstGeom prst="rect">
            <a:avLst/>
          </a:prstGeom>
          <a:solidFill>
            <a:schemeClr val="accent3"/>
          </a:solidFill>
        </p:spPr>
        <p:txBody>
          <a:bodyPr wrap="none" lIns="130039" tIns="65020" rIns="130039" bIns="65020">
            <a:spAutoFit/>
          </a:bodyPr>
          <a:lstStyle/>
          <a:p>
            <a:pPr defTabSz="650230">
              <a:defRPr/>
            </a:pPr>
            <a:r>
              <a:rPr lang="en-US" sz="1600" b="1" dirty="0">
                <a:cs typeface="Arial" charset="0"/>
              </a:rPr>
              <a:t>Bugs vs. Crashes</a:t>
            </a:r>
          </a:p>
        </p:txBody>
      </p:sp>
      <p:sp>
        <p:nvSpPr>
          <p:cNvPr id="13350" name="TextBox 91"/>
          <p:cNvSpPr txBox="1">
            <a:spLocks noChangeArrowheads="1"/>
          </p:cNvSpPr>
          <p:nvPr/>
        </p:nvSpPr>
        <p:spPr bwMode="auto">
          <a:xfrm>
            <a:off x="433493" y="7813823"/>
            <a:ext cx="2492587" cy="6237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30039" tIns="65020" rIns="130039" bIns="65020">
            <a:spAutoFit/>
          </a:bodyPr>
          <a:lstStyle>
            <a:lvl1pPr defTabSz="457200" eaLnBrk="0" hangingPunct="0">
              <a:defRPr>
                <a:solidFill>
                  <a:schemeClr val="tx1"/>
                </a:solidFill>
                <a:latin typeface="Arial" pitchFamily="34" charset="0"/>
              </a:defRPr>
            </a:lvl1pPr>
            <a:lvl2pPr marL="742950" indent="-285750" defTabSz="457200" eaLnBrk="0" hangingPunct="0">
              <a:defRPr>
                <a:solidFill>
                  <a:schemeClr val="tx1"/>
                </a:solidFill>
                <a:latin typeface="Arial" pitchFamily="34" charset="0"/>
              </a:defRPr>
            </a:lvl2pPr>
            <a:lvl3pPr marL="1143000" indent="-228600" defTabSz="457200" eaLnBrk="0" hangingPunct="0">
              <a:defRPr>
                <a:solidFill>
                  <a:schemeClr val="tx1"/>
                </a:solidFill>
                <a:latin typeface="Arial" pitchFamily="34" charset="0"/>
              </a:defRPr>
            </a:lvl3pPr>
            <a:lvl4pPr marL="1600200" indent="-228600" defTabSz="457200" eaLnBrk="0" hangingPunct="0">
              <a:defRPr>
                <a:solidFill>
                  <a:schemeClr val="tx1"/>
                </a:solidFill>
                <a:latin typeface="Arial" pitchFamily="34" charset="0"/>
              </a:defRPr>
            </a:lvl4pPr>
            <a:lvl5pPr marL="2057400" indent="-228600" defTabSz="457200" eaLnBrk="0" hangingPunct="0">
              <a:defRPr>
                <a:solidFill>
                  <a:schemeClr val="tx1"/>
                </a:solidFill>
                <a:latin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defRPr>
            </a:lvl9pPr>
          </a:lstStyle>
          <a:p>
            <a:pPr eaLnBrk="1" hangingPunct="1"/>
            <a:r>
              <a:rPr lang="en-US" sz="1600" b="1">
                <a:solidFill>
                  <a:srgbClr val="000000"/>
                </a:solidFill>
                <a:latin typeface="Helvetica" pitchFamily="34" charset="0"/>
                <a:ea typeface="MS PGothic" pitchFamily="34" charset="-128"/>
                <a:sym typeface="Helvetica" pitchFamily="34" charset="0"/>
              </a:rPr>
              <a:t>Quality Dashboard  </a:t>
            </a:r>
          </a:p>
          <a:p>
            <a:pPr eaLnBrk="1" hangingPunct="1"/>
            <a:r>
              <a:rPr lang="en-US" sz="1600">
                <a:solidFill>
                  <a:srgbClr val="000000"/>
                </a:solidFill>
                <a:latin typeface="Helvetica" pitchFamily="34" charset="0"/>
                <a:ea typeface="MS PGothic" pitchFamily="34" charset="-128"/>
                <a:sym typeface="Helvetica" pitchFamily="34" charset="0"/>
              </a:rPr>
              <a:t>with Sentiment Analysis</a:t>
            </a:r>
            <a:r>
              <a:rPr lang="en-US" sz="1600" b="1">
                <a:solidFill>
                  <a:srgbClr val="000000"/>
                </a:solidFill>
                <a:latin typeface="Helvetica" pitchFamily="34" charset="0"/>
                <a:ea typeface="MS PGothic" pitchFamily="34" charset="-128"/>
                <a:sym typeface="Helvetica" pitchFamily="34" charset="0"/>
              </a:rPr>
              <a:t> </a:t>
            </a:r>
          </a:p>
        </p:txBody>
      </p:sp>
      <p:pic>
        <p:nvPicPr>
          <p:cNvPr id="68" name="Picture 67" descr="Screen Shot 2013-07-24 at 7.42.19 PM.png"/>
          <p:cNvPicPr>
            <a:picLocks noChangeAspect="1"/>
          </p:cNvPicPr>
          <p:nvPr/>
        </p:nvPicPr>
        <p:blipFill>
          <a:blip r:embed="rId11" cstate="print">
            <a:extLst/>
          </a:blip>
          <a:stretch>
            <a:fillRect/>
          </a:stretch>
        </p:blipFill>
        <p:spPr>
          <a:xfrm>
            <a:off x="497645" y="7870615"/>
            <a:ext cx="3130611" cy="86856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69" name="AutoShape 5"/>
          <p:cNvSpPr>
            <a:spLocks/>
          </p:cNvSpPr>
          <p:nvPr/>
        </p:nvSpPr>
        <p:spPr bwMode="auto">
          <a:xfrm>
            <a:off x="617693" y="1142913"/>
            <a:ext cx="6318200" cy="417689"/>
          </a:xfrm>
          <a:custGeom>
            <a:avLst/>
            <a:gdLst>
              <a:gd name="T0" fmla="*/ 2147483647 w 21600"/>
              <a:gd name="T1" fmla="*/ 3382037 h 21600"/>
              <a:gd name="T2" fmla="*/ 2147483647 w 21600"/>
              <a:gd name="T3" fmla="*/ 3382037 h 21600"/>
              <a:gd name="T4" fmla="*/ 2147483647 w 21600"/>
              <a:gd name="T5" fmla="*/ 3382037 h 21600"/>
              <a:gd name="T6" fmla="*/ 2147483647 w 21600"/>
              <a:gd name="T7" fmla="*/ 338203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l">
              <a:defRPr/>
            </a:pPr>
            <a:r>
              <a:rPr lang="en-US" sz="4000" b="1" dirty="0">
                <a:solidFill>
                  <a:schemeClr val="tx1"/>
                </a:solidFill>
                <a:latin typeface="Helvetica Neue"/>
                <a:cs typeface="HelvNeue Medium for IBM" charset="0"/>
                <a:sym typeface="HelvNeue Medium for IBM" charset="0"/>
              </a:rPr>
              <a:t>Mobile Quality </a:t>
            </a:r>
            <a:r>
              <a:rPr lang="en-US" sz="4000" b="1" dirty="0" smtClean="0">
                <a:solidFill>
                  <a:schemeClr val="tx1"/>
                </a:solidFill>
                <a:latin typeface="Helvetica Neue"/>
                <a:cs typeface="HelvNeue Medium for IBM" charset="0"/>
                <a:sym typeface="HelvNeue Medium for IBM" charset="0"/>
              </a:rPr>
              <a:t>Assurance </a:t>
            </a:r>
          </a:p>
          <a:p>
            <a:pPr lvl="1" indent="0" algn="l" rtl="0">
              <a:defRPr/>
            </a:pPr>
            <a:r>
              <a:rPr lang="en-US" sz="2000" dirty="0" smtClean="0">
                <a:solidFill>
                  <a:schemeClr val="tx1"/>
                </a:solidFill>
                <a:latin typeface="Helvetica Neue"/>
                <a:cs typeface="HelvNeue Medium for IBM" charset="0"/>
                <a:sym typeface="HelvNeue Medium for IBM" charset="0"/>
              </a:rPr>
              <a:t>Integrated feedback from</a:t>
            </a:r>
            <a:r>
              <a:rPr lang="en-US" sz="2000" dirty="0"/>
              <a:t> </a:t>
            </a:r>
            <a:r>
              <a:rPr lang="en-US" sz="2000" dirty="0" smtClean="0"/>
              <a:t>test </a:t>
            </a:r>
            <a:r>
              <a:rPr lang="en-US" sz="2000" dirty="0"/>
              <a:t>execution and real-world usage so you can quickly figure out if your aim is true to your customers needs</a:t>
            </a:r>
          </a:p>
          <a:p>
            <a:pPr algn="l">
              <a:defRPr/>
            </a:pPr>
            <a:endParaRPr lang="en-US" sz="2800" dirty="0">
              <a:solidFill>
                <a:schemeClr val="tx1"/>
              </a:solidFill>
              <a:latin typeface="Helvetica Neue"/>
              <a:cs typeface="HelvNeue Light for IBM" charset="0"/>
            </a:endParaRPr>
          </a:p>
        </p:txBody>
      </p:sp>
      <p:grpSp>
        <p:nvGrpSpPr>
          <p:cNvPr id="71" name="Group 70"/>
          <p:cNvGrpSpPr/>
          <p:nvPr/>
        </p:nvGrpSpPr>
        <p:grpSpPr>
          <a:xfrm>
            <a:off x="7369154" y="-18928"/>
            <a:ext cx="5635646" cy="2815703"/>
            <a:chOff x="7369154" y="215900"/>
            <a:chExt cx="5635646" cy="2815703"/>
          </a:xfrm>
        </p:grpSpPr>
        <p:grpSp>
          <p:nvGrpSpPr>
            <p:cNvPr id="72" name="Group 71"/>
            <p:cNvGrpSpPr/>
            <p:nvPr/>
          </p:nvGrpSpPr>
          <p:grpSpPr>
            <a:xfrm>
              <a:off x="7369154" y="215900"/>
              <a:ext cx="5635646" cy="2815703"/>
              <a:chOff x="497575" y="2593827"/>
              <a:chExt cx="12080507" cy="4534717"/>
            </a:xfrm>
          </p:grpSpPr>
          <p:pic>
            <p:nvPicPr>
              <p:cNvPr id="87" name="Picture 2"/>
              <p:cNvPicPr>
                <a:picLocks noChangeAspect="1" noChangeArrowheads="1"/>
              </p:cNvPicPr>
              <p:nvPr/>
            </p:nvPicPr>
            <p:blipFill rotWithShape="1">
              <a:blip r:embed="rId12">
                <a:extLst>
                  <a:ext uri="{28A0092B-C50C-407E-A947-70E740481C1C}">
                    <a14:useLocalDpi xmlns:a14="http://schemas.microsoft.com/office/drawing/2010/main" val="0"/>
                  </a:ext>
                </a:extLst>
              </a:blip>
              <a:srcRect l="699" t="2587" r="1712" b="3371"/>
              <a:stretch/>
            </p:blipFill>
            <p:spPr bwMode="auto">
              <a:xfrm>
                <a:off x="497575" y="2593827"/>
                <a:ext cx="12080506" cy="4534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8" name="Text Box 10"/>
              <p:cNvSpPr txBox="1">
                <a:spLocks noChangeArrowheads="1"/>
              </p:cNvSpPr>
              <p:nvPr/>
            </p:nvSpPr>
            <p:spPr bwMode="auto">
              <a:xfrm>
                <a:off x="809030" y="3899603"/>
                <a:ext cx="2402590" cy="28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sz="1000" dirty="0">
                    <a:solidFill>
                      <a:schemeClr val="bg1"/>
                    </a:solidFill>
                  </a:rPr>
                  <a:t>1. Minimum Viable Product</a:t>
                </a:r>
              </a:p>
            </p:txBody>
          </p:sp>
          <p:sp>
            <p:nvSpPr>
              <p:cNvPr id="92" name="Text Box 10"/>
              <p:cNvSpPr txBox="1">
                <a:spLocks noChangeArrowheads="1"/>
              </p:cNvSpPr>
              <p:nvPr/>
            </p:nvSpPr>
            <p:spPr bwMode="auto">
              <a:xfrm>
                <a:off x="3828405" y="3899603"/>
                <a:ext cx="2402590" cy="28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sz="1000" dirty="0">
                    <a:solidFill>
                      <a:schemeClr val="bg1"/>
                    </a:solidFill>
                  </a:rPr>
                  <a:t>2. Dedicated Teams</a:t>
                </a:r>
              </a:p>
            </p:txBody>
          </p:sp>
          <p:sp>
            <p:nvSpPr>
              <p:cNvPr id="93" name="Text Box 10"/>
              <p:cNvSpPr txBox="1">
                <a:spLocks noChangeArrowheads="1"/>
              </p:cNvSpPr>
              <p:nvPr/>
            </p:nvSpPr>
            <p:spPr bwMode="auto">
              <a:xfrm>
                <a:off x="6926941" y="3899603"/>
                <a:ext cx="2402590" cy="28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sz="1000" dirty="0">
                    <a:solidFill>
                      <a:schemeClr val="bg1"/>
                    </a:solidFill>
                  </a:rPr>
                  <a:t>3. Loosely Coupled Architecture</a:t>
                </a:r>
              </a:p>
            </p:txBody>
          </p:sp>
          <p:sp>
            <p:nvSpPr>
              <p:cNvPr id="94" name="Text Box 10"/>
              <p:cNvSpPr txBox="1">
                <a:spLocks noChangeArrowheads="1"/>
              </p:cNvSpPr>
              <p:nvPr/>
            </p:nvSpPr>
            <p:spPr bwMode="auto">
              <a:xfrm>
                <a:off x="9784991" y="3899603"/>
                <a:ext cx="2793091" cy="28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sz="1000" dirty="0">
                    <a:solidFill>
                      <a:schemeClr val="bg1"/>
                    </a:solidFill>
                  </a:rPr>
                  <a:t>4. Minimizing Hand-offs, Maximizing Flow</a:t>
                </a:r>
              </a:p>
            </p:txBody>
          </p:sp>
          <p:sp>
            <p:nvSpPr>
              <p:cNvPr id="96" name="Text Box 10"/>
              <p:cNvSpPr txBox="1">
                <a:spLocks noChangeArrowheads="1"/>
              </p:cNvSpPr>
              <p:nvPr/>
            </p:nvSpPr>
            <p:spPr bwMode="auto">
              <a:xfrm>
                <a:off x="809030" y="6195234"/>
                <a:ext cx="2402590" cy="28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sz="1000" dirty="0">
                    <a:solidFill>
                      <a:schemeClr val="bg1"/>
                    </a:solidFill>
                  </a:rPr>
                  <a:t>5. Deliver in Small Batches</a:t>
                </a:r>
              </a:p>
            </p:txBody>
          </p:sp>
          <p:sp>
            <p:nvSpPr>
              <p:cNvPr id="97" name="Text Box 10"/>
              <p:cNvSpPr txBox="1">
                <a:spLocks noChangeArrowheads="1"/>
              </p:cNvSpPr>
              <p:nvPr/>
            </p:nvSpPr>
            <p:spPr bwMode="auto">
              <a:xfrm>
                <a:off x="3862331" y="6195235"/>
                <a:ext cx="2402590" cy="28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sz="1000" dirty="0">
                    <a:solidFill>
                      <a:schemeClr val="bg1"/>
                    </a:solidFill>
                  </a:rPr>
                  <a:t>6. Transparency</a:t>
                </a:r>
              </a:p>
            </p:txBody>
          </p:sp>
          <p:sp>
            <p:nvSpPr>
              <p:cNvPr id="98" name="Text Box 10"/>
              <p:cNvSpPr txBox="1">
                <a:spLocks noChangeArrowheads="1"/>
              </p:cNvSpPr>
              <p:nvPr/>
            </p:nvSpPr>
            <p:spPr bwMode="auto">
              <a:xfrm>
                <a:off x="6915633" y="6195234"/>
                <a:ext cx="2402590" cy="28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sz="1000" dirty="0">
                    <a:solidFill>
                      <a:schemeClr val="bg1"/>
                    </a:solidFill>
                  </a:rPr>
                  <a:t>7. Eliminate Overhead</a:t>
                </a:r>
              </a:p>
            </p:txBody>
          </p:sp>
          <p:sp>
            <p:nvSpPr>
              <p:cNvPr id="99" name="Text Box 10"/>
              <p:cNvSpPr txBox="1">
                <a:spLocks noChangeArrowheads="1"/>
              </p:cNvSpPr>
              <p:nvPr/>
            </p:nvSpPr>
            <p:spPr bwMode="auto">
              <a:xfrm>
                <a:off x="9968934" y="6195234"/>
                <a:ext cx="2402590" cy="28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sz="1000" dirty="0">
                    <a:solidFill>
                      <a:schemeClr val="bg1"/>
                    </a:solidFill>
                  </a:rPr>
                  <a:t>8. Automate Testing using APIs</a:t>
                </a:r>
              </a:p>
            </p:txBody>
          </p:sp>
        </p:grpSp>
        <p:sp>
          <p:nvSpPr>
            <p:cNvPr id="76" name="Flowchart: Connector 75"/>
            <p:cNvSpPr/>
            <p:nvPr/>
          </p:nvSpPr>
          <p:spPr>
            <a:xfrm>
              <a:off x="11745107" y="363032"/>
              <a:ext cx="258077" cy="258077"/>
            </a:xfrm>
            <a:prstGeom prst="flowChartConnector">
              <a:avLst/>
            </a:prstGeom>
            <a:solidFill>
              <a:srgbClr val="92D050"/>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84" name="Flowchart: Connector 83"/>
            <p:cNvSpPr/>
            <p:nvPr/>
          </p:nvSpPr>
          <p:spPr>
            <a:xfrm>
              <a:off x="10318044" y="1713585"/>
              <a:ext cx="258077" cy="258077"/>
            </a:xfrm>
            <a:prstGeom prst="flowChartConnector">
              <a:avLst/>
            </a:prstGeom>
            <a:solidFill>
              <a:srgbClr val="92D050"/>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85" name="Flowchart: Connector 84"/>
            <p:cNvSpPr/>
            <p:nvPr/>
          </p:nvSpPr>
          <p:spPr>
            <a:xfrm>
              <a:off x="8869391" y="1768663"/>
              <a:ext cx="258077" cy="258077"/>
            </a:xfrm>
            <a:prstGeom prst="flowChartConnector">
              <a:avLst/>
            </a:prstGeom>
            <a:solidFill>
              <a:srgbClr val="92D050"/>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sp>
        <p:nvSpPr>
          <p:cNvPr id="100" name="Flowchart: Connector 99"/>
          <p:cNvSpPr/>
          <p:nvPr/>
        </p:nvSpPr>
        <p:spPr>
          <a:xfrm>
            <a:off x="11709907" y="1474201"/>
            <a:ext cx="258077" cy="258077"/>
          </a:xfrm>
          <a:prstGeom prst="flowChartConnector">
            <a:avLst/>
          </a:prstGeom>
          <a:solidFill>
            <a:srgbClr val="92D050"/>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695332667"/>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Shape 623"/>
          <p:cNvSpPr>
            <a:spLocks noGrp="1"/>
          </p:cNvSpPr>
          <p:nvPr>
            <p:ph type="title"/>
          </p:nvPr>
        </p:nvSpPr>
        <p:spPr>
          <a:xfrm>
            <a:off x="128884" y="689162"/>
            <a:ext cx="7176914" cy="2159000"/>
          </a:xfrm>
          <a:prstGeom prst="rect">
            <a:avLst/>
          </a:prstGeom>
        </p:spPr>
        <p:txBody>
          <a:bodyPr anchor="t">
            <a:normAutofit/>
          </a:bodyPr>
          <a:lstStyle/>
          <a:p>
            <a:pPr lvl="0">
              <a:defRPr sz="1800" b="0"/>
            </a:pPr>
            <a:r>
              <a:rPr lang="zh-CN" altLang="en-US" sz="4800" b="1" dirty="0">
                <a:latin typeface="Helvetica Neue"/>
              </a:rPr>
              <a:t>实时应用监控</a:t>
            </a:r>
            <a:endParaRPr sz="4800" b="1" dirty="0">
              <a:latin typeface="Helvetica Neue"/>
            </a:endParaRPr>
          </a:p>
        </p:txBody>
      </p:sp>
      <p:sp>
        <p:nvSpPr>
          <p:cNvPr id="624" name="Shape 624"/>
          <p:cNvSpPr>
            <a:spLocks noGrp="1"/>
          </p:cNvSpPr>
          <p:nvPr>
            <p:ph type="sldNum" sz="quarter" idx="4294967295"/>
          </p:nvPr>
        </p:nvSpPr>
        <p:spPr>
          <a:xfrm>
            <a:off x="119593" y="9340352"/>
            <a:ext cx="808455" cy="281320"/>
          </a:xfrm>
          <a:prstGeom prst="rect">
            <a:avLst/>
          </a:prstGeom>
          <a:extLst>
            <a:ext uri="{C572A759-6A51-4108-AA02-DFA0A04FC94B}">
              <ma14:wrappingTextBoxFlag xmlns:ma14="http://schemas.microsoft.com/office/mac/drawingml/2011/main" xmlns="" val="1"/>
            </a:ext>
          </a:extLst>
        </p:spPr>
        <p:txBody>
          <a:bodyPr/>
          <a:lstStyle/>
          <a:p>
            <a:pPr lvl="0">
              <a:defRPr>
                <a:solidFill>
                  <a:srgbClr val="000000"/>
                </a:solidFill>
              </a:defRPr>
            </a:pPr>
            <a:fld id="{86CB4B4D-7CA3-9044-876B-883B54F8677D}" type="slidenum">
              <a:rPr>
                <a:solidFill>
                  <a:srgbClr val="A6AAA9"/>
                </a:solidFill>
              </a:rPr>
              <a:t>17</a:t>
            </a:fld>
            <a:endParaRPr dirty="0">
              <a:solidFill>
                <a:srgbClr val="A6AAA9"/>
              </a:solidFill>
            </a:endParaRPr>
          </a:p>
        </p:txBody>
      </p:sp>
      <p:pic>
        <p:nvPicPr>
          <p:cNvPr id="625" name="image97.png" descr="Availability.PNG"/>
          <p:cNvPicPr/>
          <p:nvPr/>
        </p:nvPicPr>
        <p:blipFill>
          <a:blip r:embed="rId3">
            <a:extLst/>
          </a:blip>
          <a:stretch>
            <a:fillRect/>
          </a:stretch>
        </p:blipFill>
        <p:spPr>
          <a:xfrm>
            <a:off x="422657" y="3887625"/>
            <a:ext cx="6145670" cy="5258366"/>
          </a:xfrm>
          <a:prstGeom prst="rect">
            <a:avLst/>
          </a:prstGeom>
          <a:ln>
            <a:solidFill/>
            <a:miter/>
          </a:ln>
          <a:effectLst>
            <a:outerShdw blurRad="50800" dist="38100" dir="2700000" rotWithShape="0">
              <a:srgbClr val="000000">
                <a:alpha val="39999"/>
              </a:srgbClr>
            </a:outerShdw>
          </a:effectLst>
        </p:spPr>
      </p:pic>
      <p:pic>
        <p:nvPicPr>
          <p:cNvPr id="626" name="image98.png" descr="Performance.PNG"/>
          <p:cNvPicPr/>
          <p:nvPr/>
        </p:nvPicPr>
        <p:blipFill>
          <a:blip r:embed="rId4">
            <a:extLst/>
          </a:blip>
          <a:stretch>
            <a:fillRect/>
          </a:stretch>
        </p:blipFill>
        <p:spPr>
          <a:xfrm>
            <a:off x="7016012" y="3875814"/>
            <a:ext cx="7049600" cy="5281988"/>
          </a:xfrm>
          <a:prstGeom prst="rect">
            <a:avLst/>
          </a:prstGeom>
          <a:ln>
            <a:solidFill/>
            <a:miter/>
          </a:ln>
          <a:effectLst>
            <a:outerShdw blurRad="50800" dist="38100" dir="2700000" rotWithShape="0">
              <a:srgbClr val="000000">
                <a:alpha val="39999"/>
              </a:srgbClr>
            </a:outerShdw>
          </a:effectLst>
        </p:spPr>
      </p:pic>
      <p:sp>
        <p:nvSpPr>
          <p:cNvPr id="627" name="Shape 627"/>
          <p:cNvSpPr/>
          <p:nvPr/>
        </p:nvSpPr>
        <p:spPr>
          <a:xfrm>
            <a:off x="283408" y="2052144"/>
            <a:ext cx="7013098" cy="121058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defTabSz="457200">
              <a:spcBef>
                <a:spcPts val="2400"/>
              </a:spcBef>
              <a:defRPr sz="2900">
                <a:latin typeface="Helvetica Neue Light"/>
                <a:ea typeface="Helvetica Neue Light"/>
                <a:cs typeface="Helvetica Neue Light"/>
                <a:sym typeface="Helvetica Neue Light"/>
              </a:defRPr>
            </a:lvl1pPr>
          </a:lstStyle>
          <a:p>
            <a:pPr lvl="0">
              <a:defRPr sz="1800"/>
            </a:pPr>
            <a:r>
              <a:rPr sz="2400" dirty="0">
                <a:latin typeface="Helvetica Neue"/>
                <a:ea typeface="Arial"/>
                <a:cs typeface="Arial"/>
              </a:rPr>
              <a:t>Integrated diagnostics for detailed application </a:t>
            </a:r>
            <a:r>
              <a:rPr sz="2400" dirty="0" smtClean="0">
                <a:latin typeface="Helvetica Neue"/>
                <a:ea typeface="Arial"/>
                <a:cs typeface="Arial"/>
              </a:rPr>
              <a:t>behavior</a:t>
            </a:r>
            <a:r>
              <a:rPr lang="en-US" sz="2400" dirty="0" smtClean="0">
                <a:latin typeface="Helvetica Neue"/>
                <a:ea typeface="Arial"/>
                <a:cs typeface="Arial"/>
              </a:rPr>
              <a:t> to ensure rapid response to problems in production</a:t>
            </a:r>
            <a:r>
              <a:rPr sz="2400" dirty="0" smtClean="0">
                <a:latin typeface="Helvetica Neue"/>
                <a:ea typeface="Arial"/>
                <a:cs typeface="Arial"/>
              </a:rPr>
              <a:t>.</a:t>
            </a:r>
            <a:endParaRPr sz="2400" dirty="0">
              <a:latin typeface="Helvetica Neue"/>
              <a:ea typeface="Arial"/>
              <a:cs typeface="Arial"/>
            </a:endParaRPr>
          </a:p>
        </p:txBody>
      </p:sp>
      <p:grpSp>
        <p:nvGrpSpPr>
          <p:cNvPr id="8" name="Group 7"/>
          <p:cNvGrpSpPr/>
          <p:nvPr/>
        </p:nvGrpSpPr>
        <p:grpSpPr>
          <a:xfrm>
            <a:off x="7369154" y="215900"/>
            <a:ext cx="5635646" cy="2815703"/>
            <a:chOff x="7369154" y="215900"/>
            <a:chExt cx="5635646" cy="2815703"/>
          </a:xfrm>
        </p:grpSpPr>
        <p:grpSp>
          <p:nvGrpSpPr>
            <p:cNvPr id="9" name="Group 8"/>
            <p:cNvGrpSpPr/>
            <p:nvPr/>
          </p:nvGrpSpPr>
          <p:grpSpPr>
            <a:xfrm>
              <a:off x="7369154" y="215900"/>
              <a:ext cx="5635646" cy="2815703"/>
              <a:chOff x="497575" y="2593827"/>
              <a:chExt cx="12080507" cy="4534717"/>
            </a:xfrm>
          </p:grpSpPr>
          <p:pic>
            <p:nvPicPr>
              <p:cNvPr id="15"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699" t="2587" r="1712" b="3371"/>
              <a:stretch/>
            </p:blipFill>
            <p:spPr bwMode="auto">
              <a:xfrm>
                <a:off x="497575" y="2593827"/>
                <a:ext cx="12080506" cy="4534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 Box 10"/>
              <p:cNvSpPr txBox="1">
                <a:spLocks noChangeArrowheads="1"/>
              </p:cNvSpPr>
              <p:nvPr/>
            </p:nvSpPr>
            <p:spPr bwMode="auto">
              <a:xfrm>
                <a:off x="809030" y="3899603"/>
                <a:ext cx="2402590" cy="28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sz="1000" dirty="0">
                    <a:solidFill>
                      <a:schemeClr val="bg1"/>
                    </a:solidFill>
                  </a:rPr>
                  <a:t>1. Minimum Viable Product</a:t>
                </a:r>
              </a:p>
            </p:txBody>
          </p:sp>
          <p:sp>
            <p:nvSpPr>
              <p:cNvPr id="17" name="Text Box 10"/>
              <p:cNvSpPr txBox="1">
                <a:spLocks noChangeArrowheads="1"/>
              </p:cNvSpPr>
              <p:nvPr/>
            </p:nvSpPr>
            <p:spPr bwMode="auto">
              <a:xfrm>
                <a:off x="3828405" y="3899603"/>
                <a:ext cx="2402590" cy="28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sz="1000" dirty="0">
                    <a:solidFill>
                      <a:schemeClr val="bg1"/>
                    </a:solidFill>
                  </a:rPr>
                  <a:t>2. Dedicated Teams</a:t>
                </a:r>
              </a:p>
            </p:txBody>
          </p:sp>
          <p:sp>
            <p:nvSpPr>
              <p:cNvPr id="18" name="Text Box 10"/>
              <p:cNvSpPr txBox="1">
                <a:spLocks noChangeArrowheads="1"/>
              </p:cNvSpPr>
              <p:nvPr/>
            </p:nvSpPr>
            <p:spPr bwMode="auto">
              <a:xfrm>
                <a:off x="6926941" y="3899603"/>
                <a:ext cx="2402590" cy="28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sz="1000" dirty="0">
                    <a:solidFill>
                      <a:schemeClr val="bg1"/>
                    </a:solidFill>
                  </a:rPr>
                  <a:t>3. Loosely Coupled Architecture</a:t>
                </a:r>
              </a:p>
            </p:txBody>
          </p:sp>
          <p:sp>
            <p:nvSpPr>
              <p:cNvPr id="19" name="Text Box 10"/>
              <p:cNvSpPr txBox="1">
                <a:spLocks noChangeArrowheads="1"/>
              </p:cNvSpPr>
              <p:nvPr/>
            </p:nvSpPr>
            <p:spPr bwMode="auto">
              <a:xfrm>
                <a:off x="9784991" y="3899603"/>
                <a:ext cx="2793091" cy="28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sz="1000" dirty="0">
                    <a:solidFill>
                      <a:schemeClr val="bg1"/>
                    </a:solidFill>
                  </a:rPr>
                  <a:t>4. Minimizing Hand-offs, Maximizing Flow</a:t>
                </a:r>
              </a:p>
            </p:txBody>
          </p:sp>
          <p:sp>
            <p:nvSpPr>
              <p:cNvPr id="20" name="Text Box 10"/>
              <p:cNvSpPr txBox="1">
                <a:spLocks noChangeArrowheads="1"/>
              </p:cNvSpPr>
              <p:nvPr/>
            </p:nvSpPr>
            <p:spPr bwMode="auto">
              <a:xfrm>
                <a:off x="809030" y="6195234"/>
                <a:ext cx="2402590" cy="28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sz="1000" dirty="0">
                    <a:solidFill>
                      <a:schemeClr val="bg1"/>
                    </a:solidFill>
                  </a:rPr>
                  <a:t>5. Deliver in Small Batches</a:t>
                </a:r>
              </a:p>
            </p:txBody>
          </p:sp>
          <p:sp>
            <p:nvSpPr>
              <p:cNvPr id="21" name="Text Box 10"/>
              <p:cNvSpPr txBox="1">
                <a:spLocks noChangeArrowheads="1"/>
              </p:cNvSpPr>
              <p:nvPr/>
            </p:nvSpPr>
            <p:spPr bwMode="auto">
              <a:xfrm>
                <a:off x="3862331" y="6195235"/>
                <a:ext cx="2402590" cy="28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sz="1000" dirty="0">
                    <a:solidFill>
                      <a:schemeClr val="bg1"/>
                    </a:solidFill>
                  </a:rPr>
                  <a:t>6. Transparency</a:t>
                </a:r>
              </a:p>
            </p:txBody>
          </p:sp>
          <p:sp>
            <p:nvSpPr>
              <p:cNvPr id="22" name="Text Box 10"/>
              <p:cNvSpPr txBox="1">
                <a:spLocks noChangeArrowheads="1"/>
              </p:cNvSpPr>
              <p:nvPr/>
            </p:nvSpPr>
            <p:spPr bwMode="auto">
              <a:xfrm>
                <a:off x="6915633" y="6195234"/>
                <a:ext cx="2402590" cy="28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sz="1000" dirty="0">
                    <a:solidFill>
                      <a:schemeClr val="bg1"/>
                    </a:solidFill>
                  </a:rPr>
                  <a:t>7. Eliminate Overhead</a:t>
                </a:r>
              </a:p>
            </p:txBody>
          </p:sp>
          <p:sp>
            <p:nvSpPr>
              <p:cNvPr id="23" name="Text Box 10"/>
              <p:cNvSpPr txBox="1">
                <a:spLocks noChangeArrowheads="1"/>
              </p:cNvSpPr>
              <p:nvPr/>
            </p:nvSpPr>
            <p:spPr bwMode="auto">
              <a:xfrm>
                <a:off x="9968934" y="6195234"/>
                <a:ext cx="2402590" cy="28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sz="1000" dirty="0">
                    <a:solidFill>
                      <a:schemeClr val="bg1"/>
                    </a:solidFill>
                  </a:rPr>
                  <a:t>8. Automate Testing using APIs</a:t>
                </a:r>
              </a:p>
            </p:txBody>
          </p:sp>
        </p:grpSp>
        <p:sp>
          <p:nvSpPr>
            <p:cNvPr id="11" name="Flowchart: Connector 10"/>
            <p:cNvSpPr/>
            <p:nvPr/>
          </p:nvSpPr>
          <p:spPr>
            <a:xfrm>
              <a:off x="11745107" y="363032"/>
              <a:ext cx="258077" cy="258077"/>
            </a:xfrm>
            <a:prstGeom prst="flowChartConnector">
              <a:avLst/>
            </a:prstGeom>
            <a:solidFill>
              <a:srgbClr val="92D050"/>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3" name="Flowchart: Connector 12"/>
            <p:cNvSpPr/>
            <p:nvPr/>
          </p:nvSpPr>
          <p:spPr>
            <a:xfrm>
              <a:off x="10283621" y="1768662"/>
              <a:ext cx="258077" cy="258077"/>
            </a:xfrm>
            <a:prstGeom prst="flowChartConnector">
              <a:avLst/>
            </a:prstGeom>
            <a:solidFill>
              <a:srgbClr val="92D050"/>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4" name="Flowchart: Connector 13"/>
            <p:cNvSpPr/>
            <p:nvPr/>
          </p:nvSpPr>
          <p:spPr>
            <a:xfrm>
              <a:off x="8869391" y="1768663"/>
              <a:ext cx="258077" cy="258077"/>
            </a:xfrm>
            <a:prstGeom prst="flowChartConnector">
              <a:avLst/>
            </a:prstGeom>
            <a:solidFill>
              <a:srgbClr val="92D050"/>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spTree>
    <p:extLst>
      <p:ext uri="{BB962C8B-B14F-4D97-AF65-F5344CB8AC3E}">
        <p14:creationId xmlns:p14="http://schemas.microsoft.com/office/powerpoint/2010/main" val="388284802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625"/>
                                        </p:tgtEl>
                                        <p:attrNameLst>
                                          <p:attrName>style.visibility</p:attrName>
                                        </p:attrNameLst>
                                      </p:cBhvr>
                                      <p:to>
                                        <p:strVal val="visible"/>
                                      </p:to>
                                    </p:set>
                                    <p:animEffect transition="in" filter="wipe(left)">
                                      <p:cBhvr>
                                        <p:cTn id="7" dur="300"/>
                                        <p:tgtEl>
                                          <p:spTgt spid="625"/>
                                        </p:tgtEl>
                                      </p:cBhvr>
                                    </p:animEffect>
                                  </p:childTnLst>
                                </p:cTn>
                              </p:par>
                            </p:childTnLst>
                          </p:cTn>
                        </p:par>
                        <p:par>
                          <p:cTn id="8" fill="hold">
                            <p:stCondLst>
                              <p:cond delay="300"/>
                            </p:stCondLst>
                            <p:childTnLst>
                              <p:par>
                                <p:cTn id="9" presetID="22" presetClass="entr" presetSubtype="8" fill="hold" grpId="0" nodeType="afterEffect">
                                  <p:stCondLst>
                                    <p:cond delay="0"/>
                                  </p:stCondLst>
                                  <p:iterate>
                                    <p:tmAbs val="0"/>
                                  </p:iterate>
                                  <p:childTnLst>
                                    <p:set>
                                      <p:cBhvr>
                                        <p:cTn id="10" fill="hold"/>
                                        <p:tgtEl>
                                          <p:spTgt spid="626"/>
                                        </p:tgtEl>
                                        <p:attrNameLst>
                                          <p:attrName>style.visibility</p:attrName>
                                        </p:attrNameLst>
                                      </p:cBhvr>
                                      <p:to>
                                        <p:strVal val="visible"/>
                                      </p:to>
                                    </p:set>
                                    <p:animEffect transition="in" filter="wipe(left)">
                                      <p:cBhvr>
                                        <p:cTn id="11" dur="300"/>
                                        <p:tgtEl>
                                          <p:spTgt spid="6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 grpId="0" animBg="1" advAuto="0"/>
      <p:bldP spid="626"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148" y="3711629"/>
            <a:ext cx="7095631" cy="2539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1" name="Straight Arrow Connector 75"/>
          <p:cNvCxnSpPr>
            <a:cxnSpLocks noChangeShapeType="1"/>
          </p:cNvCxnSpPr>
          <p:nvPr/>
        </p:nvCxnSpPr>
        <p:spPr bwMode="auto">
          <a:xfrm flipH="1">
            <a:off x="7597677" y="4144979"/>
            <a:ext cx="1598507" cy="1524001"/>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cxnSp>
      <p:cxnSp>
        <p:nvCxnSpPr>
          <p:cNvPr id="61" name="Straight Arrow Connector 75"/>
          <p:cNvCxnSpPr>
            <a:cxnSpLocks noChangeShapeType="1"/>
          </p:cNvCxnSpPr>
          <p:nvPr/>
        </p:nvCxnSpPr>
        <p:spPr bwMode="auto">
          <a:xfrm flipH="1">
            <a:off x="7597677" y="4144978"/>
            <a:ext cx="1598507" cy="1526258"/>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cxnSp>
      <p:grpSp>
        <p:nvGrpSpPr>
          <p:cNvPr id="2" name="Group 1"/>
          <p:cNvGrpSpPr/>
          <p:nvPr/>
        </p:nvGrpSpPr>
        <p:grpSpPr>
          <a:xfrm>
            <a:off x="370530" y="2975572"/>
            <a:ext cx="2090703" cy="4633637"/>
            <a:chOff x="402139" y="3076769"/>
            <a:chExt cx="2090703" cy="4633637"/>
          </a:xfrm>
        </p:grpSpPr>
        <p:sp>
          <p:nvSpPr>
            <p:cNvPr id="64" name="Rectangle 37"/>
            <p:cNvSpPr>
              <a:spLocks noChangeArrowheads="1"/>
            </p:cNvSpPr>
            <p:nvPr/>
          </p:nvSpPr>
          <p:spPr bwMode="auto">
            <a:xfrm>
              <a:off x="402139" y="3577995"/>
              <a:ext cx="2090703" cy="4132411"/>
            </a:xfrm>
            <a:prstGeom prst="rect">
              <a:avLst/>
            </a:prstGeom>
            <a:noFill/>
            <a:ln w="9525">
              <a:noFill/>
              <a:miter lim="800000"/>
              <a:headEnd/>
              <a:tailEnd/>
            </a:ln>
            <a:effectLst>
              <a:prstShdw prst="shdw17" dist="17961" dir="2700000">
                <a:srgbClr val="8CC63F">
                  <a:gamma/>
                  <a:shade val="60000"/>
                  <a:invGamma/>
                </a:srgbClr>
              </a:prstShdw>
            </a:effectLst>
          </p:spPr>
          <p:txBody>
            <a:bodyPr wrap="square" lIns="130046" tIns="65023" rIns="130046" bIns="65023">
              <a:spAutoFit/>
            </a:bodyPr>
            <a:lstStyle>
              <a:lvl1pPr>
                <a:defRPr sz="1200">
                  <a:solidFill>
                    <a:schemeClr val="tx1"/>
                  </a:solidFill>
                  <a:latin typeface="Arial" pitchFamily="34" charset="0"/>
                  <a:cs typeface="Arial" pitchFamily="34" charset="0"/>
                </a:defRPr>
              </a:lvl1pPr>
              <a:lvl2pPr marL="742950" indent="-285750">
                <a:defRPr sz="1200">
                  <a:solidFill>
                    <a:schemeClr val="tx1"/>
                  </a:solidFill>
                  <a:latin typeface="Arial" pitchFamily="34" charset="0"/>
                  <a:cs typeface="Arial" pitchFamily="34" charset="0"/>
                </a:defRPr>
              </a:lvl2pPr>
              <a:lvl3pPr marL="1143000" indent="-228600">
                <a:defRPr sz="1200">
                  <a:solidFill>
                    <a:schemeClr val="tx1"/>
                  </a:solidFill>
                  <a:latin typeface="Arial" pitchFamily="34" charset="0"/>
                  <a:cs typeface="Arial" pitchFamily="34" charset="0"/>
                </a:defRPr>
              </a:lvl3pPr>
              <a:lvl4pPr marL="1600200" indent="-228600">
                <a:defRPr sz="1200">
                  <a:solidFill>
                    <a:schemeClr val="tx1"/>
                  </a:solidFill>
                  <a:latin typeface="Arial" pitchFamily="34" charset="0"/>
                  <a:cs typeface="Arial" pitchFamily="34" charset="0"/>
                </a:defRPr>
              </a:lvl4pPr>
              <a:lvl5pPr marL="2057400" indent="-228600">
                <a:defRPr sz="1200">
                  <a:solidFill>
                    <a:schemeClr val="tx1"/>
                  </a:solidFill>
                  <a:latin typeface="Arial" pitchFamily="34" charset="0"/>
                  <a:cs typeface="Arial" pitchFamily="34" charset="0"/>
                </a:defRPr>
              </a:lvl5pPr>
              <a:lvl6pPr marL="2514600" indent="-228600" fontAlgn="base">
                <a:spcBef>
                  <a:spcPct val="0"/>
                </a:spcBef>
                <a:spcAft>
                  <a:spcPct val="0"/>
                </a:spcAft>
                <a:defRPr sz="1200">
                  <a:solidFill>
                    <a:schemeClr val="tx1"/>
                  </a:solidFill>
                  <a:latin typeface="Arial" pitchFamily="34" charset="0"/>
                  <a:cs typeface="Arial" pitchFamily="34" charset="0"/>
                </a:defRPr>
              </a:lvl6pPr>
              <a:lvl7pPr marL="2971800" indent="-228600" fontAlgn="base">
                <a:spcBef>
                  <a:spcPct val="0"/>
                </a:spcBef>
                <a:spcAft>
                  <a:spcPct val="0"/>
                </a:spcAft>
                <a:defRPr sz="1200">
                  <a:solidFill>
                    <a:schemeClr val="tx1"/>
                  </a:solidFill>
                  <a:latin typeface="Arial" pitchFamily="34" charset="0"/>
                  <a:cs typeface="Arial" pitchFamily="34" charset="0"/>
                </a:defRPr>
              </a:lvl7pPr>
              <a:lvl8pPr marL="3429000" indent="-228600" fontAlgn="base">
                <a:spcBef>
                  <a:spcPct val="0"/>
                </a:spcBef>
                <a:spcAft>
                  <a:spcPct val="0"/>
                </a:spcAft>
                <a:defRPr sz="1200">
                  <a:solidFill>
                    <a:schemeClr val="tx1"/>
                  </a:solidFill>
                  <a:latin typeface="Arial" pitchFamily="34" charset="0"/>
                  <a:cs typeface="Arial" pitchFamily="34" charset="0"/>
                </a:defRPr>
              </a:lvl8pPr>
              <a:lvl9pPr marL="3886200" indent="-228600" fontAlgn="base">
                <a:spcBef>
                  <a:spcPct val="0"/>
                </a:spcBef>
                <a:spcAft>
                  <a:spcPct val="0"/>
                </a:spcAft>
                <a:defRPr sz="1200">
                  <a:solidFill>
                    <a:schemeClr val="tx1"/>
                  </a:solidFill>
                  <a:latin typeface="Arial" pitchFamily="34" charset="0"/>
                  <a:cs typeface="Arial" pitchFamily="34" charset="0"/>
                </a:defRPr>
              </a:lvl9pPr>
            </a:lstStyle>
            <a:p>
              <a:pPr algn="l" defTabSz="1300460">
                <a:defRPr/>
              </a:pPr>
              <a:r>
                <a:rPr lang="en-US" altLang="en-US" sz="2000" b="1" dirty="0">
                  <a:solidFill>
                    <a:srgbClr val="000000"/>
                  </a:solidFill>
                </a:rPr>
                <a:t>Reduced</a:t>
              </a:r>
              <a:r>
                <a:rPr lang="en-US" altLang="en-US" sz="2000" dirty="0">
                  <a:solidFill>
                    <a:srgbClr val="000000"/>
                  </a:solidFill>
                </a:rPr>
                <a:t> end-to-end development time </a:t>
              </a:r>
              <a:r>
                <a:rPr lang="en-US" altLang="en-US" sz="2000" b="1" dirty="0">
                  <a:solidFill>
                    <a:srgbClr val="000000"/>
                  </a:solidFill>
                </a:rPr>
                <a:t>from 6 weeks to 2 weeks</a:t>
              </a:r>
              <a:r>
                <a:rPr lang="en-US" altLang="en-US" sz="2000" dirty="0">
                  <a:solidFill>
                    <a:srgbClr val="000000"/>
                  </a:solidFill>
                </a:rPr>
                <a:t>; </a:t>
              </a:r>
              <a:r>
                <a:rPr lang="en-US" altLang="en-US" sz="2000" b="1" dirty="0">
                  <a:solidFill>
                    <a:srgbClr val="000000"/>
                  </a:solidFill>
                </a:rPr>
                <a:t>accelerated </a:t>
              </a:r>
              <a:r>
                <a:rPr lang="en-US" altLang="en-US" sz="2000" dirty="0">
                  <a:solidFill>
                    <a:srgbClr val="000000"/>
                  </a:solidFill>
                </a:rPr>
                <a:t>standing up an operational hardware and software stack to </a:t>
              </a:r>
              <a:r>
                <a:rPr lang="en-US" altLang="en-US" sz="2000" b="1" dirty="0">
                  <a:solidFill>
                    <a:srgbClr val="000000"/>
                  </a:solidFill>
                </a:rPr>
                <a:t>just 30 minutes</a:t>
              </a:r>
              <a:r>
                <a:rPr lang="en-US" altLang="en-US" sz="2000" dirty="0">
                  <a:solidFill>
                    <a:srgbClr val="000000"/>
                  </a:solidFill>
                </a:rPr>
                <a:t>. </a:t>
              </a:r>
            </a:p>
          </p:txBody>
        </p:sp>
        <p:pic>
          <p:nvPicPr>
            <p:cNvPr id="67" name="Picture 43" descr="tangerine_logo_whit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256" y="3076769"/>
              <a:ext cx="1952977" cy="48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2"/>
          <p:cNvGrpSpPr/>
          <p:nvPr/>
        </p:nvGrpSpPr>
        <p:grpSpPr>
          <a:xfrm>
            <a:off x="10326906" y="2975572"/>
            <a:ext cx="2569351" cy="2003631"/>
            <a:chOff x="10326906" y="2975572"/>
            <a:chExt cx="2569351" cy="2003631"/>
          </a:xfrm>
        </p:grpSpPr>
        <p:pic>
          <p:nvPicPr>
            <p:cNvPr id="78" name="Picture 2" descr="hhgregg_190x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49583" y="2975572"/>
              <a:ext cx="1523999" cy="64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Rectangle 31"/>
            <p:cNvSpPr>
              <a:spLocks noChangeArrowheads="1"/>
            </p:cNvSpPr>
            <p:nvPr/>
          </p:nvSpPr>
          <p:spPr bwMode="auto">
            <a:xfrm>
              <a:off x="10326906" y="3616781"/>
              <a:ext cx="2569351" cy="1362422"/>
            </a:xfrm>
            <a:prstGeom prst="rect">
              <a:avLst/>
            </a:prstGeom>
            <a:noFill/>
            <a:ln>
              <a:noFill/>
            </a:ln>
            <a:effectLst>
              <a:prstShdw prst="shdw17" dist="17961" dir="2700000">
                <a:srgbClr val="8CC63F">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130046" tIns="65023" rIns="130046" bIns="65023">
              <a:spAutoFit/>
            </a:bodyPr>
            <a:lstStyle/>
            <a:p>
              <a:pPr algn="l" defTabSz="1300460">
                <a:spcBef>
                  <a:spcPct val="50000"/>
                </a:spcBef>
                <a:defRPr/>
              </a:pPr>
              <a:r>
                <a:rPr lang="en-US" altLang="en-US" sz="2000" dirty="0">
                  <a:solidFill>
                    <a:srgbClr val="000000"/>
                  </a:solidFill>
                  <a:latin typeface="Arial" pitchFamily="34" charset="0"/>
                  <a:cs typeface="Arial" pitchFamily="34" charset="0"/>
                </a:rPr>
                <a:t>Sped from </a:t>
              </a:r>
              <a:r>
                <a:rPr lang="en-US" altLang="en-US" sz="2000" b="1" dirty="0">
                  <a:solidFill>
                    <a:srgbClr val="000000"/>
                  </a:solidFill>
                  <a:latin typeface="Arial" pitchFamily="34" charset="0"/>
                  <a:cs typeface="Arial" pitchFamily="34" charset="0"/>
                </a:rPr>
                <a:t>concept to prototype in 1 week, in-market in 3 months </a:t>
              </a:r>
              <a:endParaRPr lang="en-US" altLang="en-US" sz="2000" dirty="0">
                <a:solidFill>
                  <a:srgbClr val="000000"/>
                </a:solidFill>
                <a:latin typeface="Arial" pitchFamily="34" charset="0"/>
                <a:cs typeface="Arial" pitchFamily="34" charset="0"/>
              </a:endParaRPr>
            </a:p>
          </p:txBody>
        </p:sp>
      </p:grpSp>
      <p:sp>
        <p:nvSpPr>
          <p:cNvPr id="80" name="Rectangle 32"/>
          <p:cNvSpPr>
            <a:spLocks noChangeArrowheads="1"/>
          </p:cNvSpPr>
          <p:nvPr/>
        </p:nvSpPr>
        <p:spPr bwMode="auto">
          <a:xfrm>
            <a:off x="4607421" y="1734715"/>
            <a:ext cx="5579673" cy="1362422"/>
          </a:xfrm>
          <a:prstGeom prst="rect">
            <a:avLst/>
          </a:prstGeom>
          <a:noFill/>
          <a:ln>
            <a:noFill/>
          </a:ln>
          <a:effectLst>
            <a:prstShdw prst="shdw17" dist="17961" dir="2700000">
              <a:srgbClr val="8CC63F">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lIns="130046" tIns="65023" rIns="130046" bIns="65023">
            <a:spAutoFit/>
          </a:bodyPr>
          <a:lstStyle/>
          <a:p>
            <a:pPr algn="l" defTabSz="1300460">
              <a:defRPr/>
            </a:pPr>
            <a:r>
              <a:rPr lang="en-US" altLang="en-US" sz="2000" b="1" dirty="0">
                <a:solidFill>
                  <a:srgbClr val="000000"/>
                </a:solidFill>
                <a:latin typeface="Arial" pitchFamily="34" charset="0"/>
                <a:cs typeface="Arial" pitchFamily="34" charset="0"/>
              </a:rPr>
              <a:t>Reduced typical 6-month development effort to 15 days</a:t>
            </a:r>
            <a:r>
              <a:rPr lang="en-US" altLang="en-US" sz="2000" dirty="0">
                <a:solidFill>
                  <a:srgbClr val="000000"/>
                </a:solidFill>
                <a:latin typeface="Arial" pitchFamily="34" charset="0"/>
                <a:cs typeface="Arial" pitchFamily="34" charset="0"/>
              </a:rPr>
              <a:t>, from concept to running system. </a:t>
            </a:r>
            <a:r>
              <a:rPr lang="en-US" altLang="en-US" sz="2000" i="1" dirty="0">
                <a:solidFill>
                  <a:srgbClr val="000000"/>
                </a:solidFill>
                <a:latin typeface="Arial" pitchFamily="34" charset="0"/>
                <a:cs typeface="Arial" pitchFamily="34" charset="0"/>
              </a:rPr>
              <a:t>– Bay Area Rapid Transit &amp; Synchrony </a:t>
            </a:r>
            <a:r>
              <a:rPr lang="en-US" altLang="en-US" sz="2000" i="1" dirty="0" smtClean="0">
                <a:solidFill>
                  <a:srgbClr val="000000"/>
                </a:solidFill>
                <a:latin typeface="Arial" pitchFamily="34" charset="0"/>
                <a:cs typeface="Arial" pitchFamily="34" charset="0"/>
              </a:rPr>
              <a:t>Systems</a:t>
            </a:r>
            <a:endParaRPr lang="en-US" altLang="en-US" sz="2000" i="1" dirty="0">
              <a:solidFill>
                <a:srgbClr val="000000"/>
              </a:solidFill>
              <a:latin typeface="Arial" pitchFamily="34" charset="0"/>
              <a:cs typeface="Arial" pitchFamily="34" charset="0"/>
            </a:endParaRPr>
          </a:p>
        </p:txBody>
      </p:sp>
      <p:pic>
        <p:nvPicPr>
          <p:cNvPr id="81" name="Picture 33" descr="BART-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80619" y="1819873"/>
            <a:ext cx="943751" cy="596053"/>
          </a:xfrm>
          <a:prstGeom prst="rect">
            <a:avLst/>
          </a:prstGeom>
          <a:noFill/>
          <a:extLst>
            <a:ext uri="{909E8E84-426E-40DD-AFC4-6F175D3DCCD1}">
              <a14:hiddenFill xmlns:a14="http://schemas.microsoft.com/office/drawing/2010/main">
                <a:solidFill>
                  <a:srgbClr val="FFFFFF"/>
                </a:solidFill>
              </a14:hiddenFill>
            </a:ext>
          </a:extLst>
        </p:spPr>
      </p:pic>
      <p:sp>
        <p:nvSpPr>
          <p:cNvPr id="82" name="Slide Number Placeholder 3"/>
          <p:cNvSpPr txBox="1">
            <a:spLocks noGrp="1"/>
          </p:cNvSpPr>
          <p:nvPr/>
        </p:nvSpPr>
        <p:spPr>
          <a:xfrm>
            <a:off x="1" y="9141744"/>
            <a:ext cx="835378" cy="519289"/>
          </a:xfrm>
          <a:prstGeom prst="rect">
            <a:avLst/>
          </a:prstGeom>
          <a:noFill/>
        </p:spPr>
        <p:txBody>
          <a:bodyPr lIns="130026" tIns="65014" rIns="130026" bIns="65014" anchor="ctr"/>
          <a:lstStyle/>
          <a:p>
            <a:pPr defTabSz="726919">
              <a:defRPr/>
            </a:pPr>
            <a:fld id="{AF8D7589-9EDE-4297-B397-68C5656A6347}" type="slidenum">
              <a:rPr lang="en-US" sz="1300">
                <a:solidFill>
                  <a:prstClr val="black">
                    <a:tint val="75000"/>
                  </a:prstClr>
                </a:solidFill>
              </a:rPr>
              <a:pPr defTabSz="726919">
                <a:defRPr/>
              </a:pPr>
              <a:t>18</a:t>
            </a:fld>
            <a:endParaRPr lang="en-US" sz="1300" dirty="0">
              <a:solidFill>
                <a:prstClr val="black">
                  <a:tint val="75000"/>
                </a:prstClr>
              </a:solidFill>
            </a:endParaRPr>
          </a:p>
        </p:txBody>
      </p:sp>
      <p:sp>
        <p:nvSpPr>
          <p:cNvPr id="41" name="Rectangle 6"/>
          <p:cNvSpPr>
            <a:spLocks noChangeArrowheads="1"/>
          </p:cNvSpPr>
          <p:nvPr/>
        </p:nvSpPr>
        <p:spPr bwMode="auto">
          <a:xfrm>
            <a:off x="2492842" y="7484534"/>
            <a:ext cx="9146258" cy="1362422"/>
          </a:xfrm>
          <a:prstGeom prst="rect">
            <a:avLst/>
          </a:prstGeom>
          <a:noFill/>
          <a:ln w="6350">
            <a:solidFill>
              <a:srgbClr val="00B2EF"/>
            </a:solidFill>
            <a:miter lim="800000"/>
            <a:headEnd/>
            <a:tailEnd/>
          </a:ln>
          <a:extLst>
            <a:ext uri="{909E8E84-426E-40DD-AFC4-6F175D3DCCD1}">
              <a14:hiddenFill xmlns:a14="http://schemas.microsoft.com/office/drawing/2010/main">
                <a:solidFill>
                  <a:srgbClr val="FFFFFF"/>
                </a:solidFill>
              </a14:hiddenFill>
            </a:ext>
          </a:extLst>
        </p:spPr>
        <p:txBody>
          <a:bodyPr lIns="130046" tIns="65023" rIns="130046" bIns="65023">
            <a:spAutoFit/>
          </a:bodyPr>
          <a:lstStyle/>
          <a:p>
            <a:r>
              <a:rPr lang="en-US" sz="2000" b="1" i="1" dirty="0">
                <a:latin typeface="Arial" pitchFamily="34" charset="0"/>
                <a:cs typeface="Arial" pitchFamily="34" charset="0"/>
              </a:rPr>
              <a:t>Bluemix DevOps is a developer’s delight:</a:t>
            </a:r>
          </a:p>
          <a:p>
            <a:r>
              <a:rPr lang="en-US" sz="2000" dirty="0">
                <a:latin typeface="Arial" pitchFamily="34" charset="0"/>
                <a:cs typeface="Arial" pitchFamily="34" charset="0"/>
              </a:rPr>
              <a:t>“We can easily modify the files and use the auto deployment to deploy using DevOps and </a:t>
            </a:r>
            <a:r>
              <a:rPr lang="en-US" sz="2000" dirty="0" smtClean="0">
                <a:latin typeface="Arial" pitchFamily="34" charset="0"/>
                <a:cs typeface="Arial" pitchFamily="34" charset="0"/>
              </a:rPr>
              <a:t>Bluemix™,  </a:t>
            </a:r>
            <a:r>
              <a:rPr lang="en-US" sz="2000" dirty="0">
                <a:latin typeface="Arial" pitchFamily="34" charset="0"/>
                <a:cs typeface="Arial" pitchFamily="34" charset="0"/>
              </a:rPr>
              <a:t>hence </a:t>
            </a:r>
            <a:r>
              <a:rPr lang="en-US" sz="2000" dirty="0" smtClean="0">
                <a:latin typeface="Arial" pitchFamily="34" charset="0"/>
                <a:cs typeface="Arial" pitchFamily="34" charset="0"/>
              </a:rPr>
              <a:t>I will </a:t>
            </a:r>
            <a:r>
              <a:rPr lang="en-US" sz="2000" dirty="0">
                <a:latin typeface="Arial" pitchFamily="34" charset="0"/>
                <a:cs typeface="Arial" pitchFamily="34" charset="0"/>
              </a:rPr>
              <a:t>recommend this to other fellow developers” – a Top Coder Developer</a:t>
            </a:r>
          </a:p>
        </p:txBody>
      </p:sp>
      <p:sp>
        <p:nvSpPr>
          <p:cNvPr id="42" name="Rectangle 3"/>
          <p:cNvSpPr txBox="1">
            <a:spLocks noChangeArrowheads="1"/>
          </p:cNvSpPr>
          <p:nvPr/>
        </p:nvSpPr>
        <p:spPr>
          <a:xfrm>
            <a:off x="476647" y="528208"/>
            <a:ext cx="12024856" cy="1133404"/>
          </a:xfrm>
          <a:prstGeom prst="rect">
            <a:avLst/>
          </a:prstGeom>
        </p:spPr>
        <p:txBody>
          <a:bodyPr>
            <a:normAutofit fontScale="90000"/>
          </a:bodyPr>
          <a:lstStyle>
            <a:lvl1pPr defTabSz="584200">
              <a:defRPr sz="4000" b="1">
                <a:latin typeface="Arial"/>
                <a:ea typeface="Arial"/>
                <a:cs typeface="Arial"/>
                <a:sym typeface="Helvetica Neue"/>
              </a:defRPr>
            </a:lvl1pPr>
            <a:lvl2pPr indent="228600" defTabSz="584200">
              <a:defRPr sz="4000" b="1">
                <a:latin typeface="+mj-lt"/>
                <a:ea typeface="+mj-ea"/>
                <a:cs typeface="+mj-cs"/>
                <a:sym typeface="Helvetica Neue"/>
              </a:defRPr>
            </a:lvl2pPr>
            <a:lvl3pPr indent="457200" defTabSz="584200">
              <a:defRPr sz="4000" b="1">
                <a:latin typeface="+mj-lt"/>
                <a:ea typeface="+mj-ea"/>
                <a:cs typeface="+mj-cs"/>
                <a:sym typeface="Helvetica Neue"/>
              </a:defRPr>
            </a:lvl3pPr>
            <a:lvl4pPr indent="685800" defTabSz="584200">
              <a:defRPr sz="4000" b="1">
                <a:latin typeface="+mj-lt"/>
                <a:ea typeface="+mj-ea"/>
                <a:cs typeface="+mj-cs"/>
                <a:sym typeface="Helvetica Neue"/>
              </a:defRPr>
            </a:lvl4pPr>
            <a:lvl5pPr indent="914400" defTabSz="584200">
              <a:defRPr sz="4000" b="1">
                <a:latin typeface="+mj-lt"/>
                <a:ea typeface="+mj-ea"/>
                <a:cs typeface="+mj-cs"/>
                <a:sym typeface="Helvetica Neue"/>
              </a:defRPr>
            </a:lvl5pPr>
            <a:lvl6pPr indent="1143000" defTabSz="584200">
              <a:defRPr sz="4000" b="1">
                <a:latin typeface="+mj-lt"/>
                <a:ea typeface="+mj-ea"/>
                <a:cs typeface="+mj-cs"/>
                <a:sym typeface="Helvetica Neue"/>
              </a:defRPr>
            </a:lvl6pPr>
            <a:lvl7pPr indent="1371600" defTabSz="584200">
              <a:defRPr sz="4000" b="1">
                <a:latin typeface="+mj-lt"/>
                <a:ea typeface="+mj-ea"/>
                <a:cs typeface="+mj-cs"/>
                <a:sym typeface="Helvetica Neue"/>
              </a:defRPr>
            </a:lvl7pPr>
            <a:lvl8pPr indent="1600200" defTabSz="584200">
              <a:defRPr sz="4000" b="1">
                <a:latin typeface="+mj-lt"/>
                <a:ea typeface="+mj-ea"/>
                <a:cs typeface="+mj-cs"/>
                <a:sym typeface="Helvetica Neue"/>
              </a:defRPr>
            </a:lvl8pPr>
            <a:lvl9pPr indent="1828800" defTabSz="584200">
              <a:defRPr sz="4000" b="1">
                <a:latin typeface="+mj-lt"/>
                <a:ea typeface="+mj-ea"/>
                <a:cs typeface="+mj-cs"/>
                <a:sym typeface="Helvetica Neue"/>
              </a:defRPr>
            </a:lvl9pPr>
          </a:lstStyle>
          <a:p>
            <a:pPr algn="l"/>
            <a:r>
              <a:rPr lang="zh-CN" altLang="en-US" dirty="0" smtClean="0"/>
              <a:t>客户用</a:t>
            </a:r>
            <a:r>
              <a:rPr lang="en-US" altLang="zh-CN" dirty="0" err="1"/>
              <a:t>Bluemix</a:t>
            </a:r>
            <a:r>
              <a:rPr lang="en-US" altLang="zh-CN" dirty="0"/>
              <a:t>™ DevOps</a:t>
            </a:r>
            <a:r>
              <a:rPr lang="zh-CN" altLang="en-US" dirty="0"/>
              <a:t>快速高质量地在云上交付</a:t>
            </a:r>
            <a:r>
              <a:rPr lang="zh-CN" altLang="en-US" dirty="0" smtClean="0"/>
              <a:t>软件</a:t>
            </a:r>
            <a:endParaRPr lang="en-US" sz="2300" dirty="0"/>
          </a:p>
        </p:txBody>
      </p:sp>
      <p:grpSp>
        <p:nvGrpSpPr>
          <p:cNvPr id="43" name="Group 2"/>
          <p:cNvGrpSpPr>
            <a:grpSpLocks/>
          </p:cNvGrpSpPr>
          <p:nvPr/>
        </p:nvGrpSpPr>
        <p:grpSpPr bwMode="auto">
          <a:xfrm>
            <a:off x="10288693" y="886730"/>
            <a:ext cx="2716107" cy="1472071"/>
            <a:chOff x="7071658" y="586567"/>
            <a:chExt cx="1908686" cy="1034808"/>
          </a:xfrm>
        </p:grpSpPr>
        <p:pic>
          <p:nvPicPr>
            <p:cNvPr id="44"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71658" y="1325661"/>
              <a:ext cx="1395768" cy="295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 name="Picture 41" descr="bluemix_logo_multi_18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7177" y="586567"/>
              <a:ext cx="973167" cy="973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267248170"/>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ThankYou_Graphic"/>
          <p:cNvPicPr>
            <a:picLocks noChangeAspect="1" noChangeArrowheads="1"/>
          </p:cNvPicPr>
          <p:nvPr/>
        </p:nvPicPr>
        <p:blipFill>
          <a:blip r:embed="rId2"/>
          <a:srcRect/>
          <a:stretch>
            <a:fillRect/>
          </a:stretch>
        </p:blipFill>
        <p:spPr bwMode="auto">
          <a:xfrm>
            <a:off x="2679290" y="2905944"/>
            <a:ext cx="7620000" cy="4029075"/>
          </a:xfrm>
          <a:prstGeom prst="rect">
            <a:avLst/>
          </a:prstGeom>
          <a:noFill/>
          <a:ln w="9525">
            <a:noFill/>
            <a:miter lim="800000"/>
            <a:headEnd/>
            <a:tailEnd/>
          </a:ln>
        </p:spPr>
      </p:pic>
    </p:spTree>
    <p:extLst>
      <p:ext uri="{BB962C8B-B14F-4D97-AF65-F5344CB8AC3E}">
        <p14:creationId xmlns:p14="http://schemas.microsoft.com/office/powerpoint/2010/main" val="712472787"/>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215" name="AutoShape 159"/>
          <p:cNvSpPr>
            <a:spLocks noChangeArrowheads="1"/>
          </p:cNvSpPr>
          <p:nvPr/>
        </p:nvSpPr>
        <p:spPr bwMode="auto">
          <a:xfrm>
            <a:off x="356729" y="8593850"/>
            <a:ext cx="12291342" cy="612316"/>
          </a:xfrm>
          <a:prstGeom prst="roundRect">
            <a:avLst>
              <a:gd name="adj" fmla="val 16667"/>
            </a:avLst>
          </a:prstGeom>
          <a:solidFill>
            <a:srgbClr val="EAEAEA"/>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17961" dir="2700000" algn="ctr" rotWithShape="0">
                    <a:srgbClr val="8C8C8C">
                      <a:alpha val="74998"/>
                    </a:srgbClr>
                  </a:outerShdw>
                </a:effectLst>
              </a14:hiddenEffects>
            </a:ext>
          </a:extLst>
        </p:spPr>
        <p:txBody>
          <a:bodyPr wrap="none" anchor="ctr"/>
          <a:lstStyle/>
          <a:p>
            <a:endParaRPr lang="en-US" sz="5120">
              <a:latin typeface="SimSun" panose="02010600030101010101" pitchFamily="2" charset="-122"/>
            </a:endParaRPr>
          </a:p>
        </p:txBody>
      </p:sp>
      <p:sp>
        <p:nvSpPr>
          <p:cNvPr id="302084" name="AutoShape 39"/>
          <p:cNvSpPr>
            <a:spLocks noChangeArrowheads="1"/>
          </p:cNvSpPr>
          <p:nvPr/>
        </p:nvSpPr>
        <p:spPr bwMode="auto">
          <a:xfrm>
            <a:off x="374792" y="2828997"/>
            <a:ext cx="3158632" cy="1711396"/>
          </a:xfrm>
          <a:prstGeom prst="roundRect">
            <a:avLst>
              <a:gd name="adj" fmla="val 10847"/>
            </a:avLst>
          </a:prstGeom>
          <a:solidFill>
            <a:srgbClr val="8CC63F"/>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17961" dir="2700000" algn="ctr" rotWithShape="0">
                    <a:srgbClr val="547726">
                      <a:alpha val="74998"/>
                    </a:srgbClr>
                  </a:outerShdw>
                </a:effectLst>
              </a14:hiddenEffects>
            </a:ext>
          </a:extLst>
        </p:spPr>
        <p:txBody>
          <a:bodyPr lIns="0" rIns="0" anchor="ctr"/>
          <a:lstStyle/>
          <a:p>
            <a:pPr algn="ctr">
              <a:defRPr/>
            </a:pPr>
            <a:r>
              <a:rPr lang="en-US" sz="2276" b="1" dirty="0">
                <a:solidFill>
                  <a:schemeClr val="bg1"/>
                </a:solidFill>
                <a:latin typeface="SimSun" panose="02010600030101010101" pitchFamily="2" charset="-122"/>
                <a:cs typeface="MS PGothic" charset="0"/>
              </a:rPr>
              <a:t> </a:t>
            </a:r>
            <a:r>
              <a:rPr lang="zh-CN" altLang="en-US" sz="2276" b="1" dirty="0">
                <a:solidFill>
                  <a:schemeClr val="bg1"/>
                </a:solidFill>
                <a:latin typeface="SimSun" panose="02010600030101010101" pitchFamily="2" charset="-122"/>
                <a:cs typeface="MS PGothic" charset="0"/>
              </a:rPr>
              <a:t>加速软件交付</a:t>
            </a:r>
            <a:r>
              <a:rPr lang="en-US" sz="2276" b="1" dirty="0">
                <a:solidFill>
                  <a:schemeClr val="bg1"/>
                </a:solidFill>
                <a:latin typeface="SimSun" panose="02010600030101010101" pitchFamily="2" charset="-122"/>
                <a:cs typeface="MS PGothic" charset="0"/>
              </a:rPr>
              <a:t>–</a:t>
            </a:r>
          </a:p>
          <a:p>
            <a:pPr algn="ctr">
              <a:defRPr/>
            </a:pPr>
            <a:r>
              <a:rPr lang="zh-CN" altLang="en-US" sz="1991" i="1" dirty="0">
                <a:solidFill>
                  <a:schemeClr val="bg1"/>
                </a:solidFill>
                <a:latin typeface="SimSun" panose="02010600030101010101" pitchFamily="2" charset="-122"/>
                <a:cs typeface="MS PGothic" charset="0"/>
              </a:rPr>
              <a:t>从速度到价值</a:t>
            </a:r>
            <a:endParaRPr lang="en-US" sz="1991" dirty="0">
              <a:solidFill>
                <a:schemeClr val="bg1"/>
              </a:solidFill>
              <a:latin typeface="SimSun" panose="02010600030101010101" pitchFamily="2" charset="-122"/>
              <a:cs typeface="MS PGothic" charset="0"/>
            </a:endParaRPr>
          </a:p>
        </p:txBody>
      </p:sp>
      <p:sp>
        <p:nvSpPr>
          <p:cNvPr id="302085" name="AutoShape 39"/>
          <p:cNvSpPr>
            <a:spLocks noChangeArrowheads="1"/>
          </p:cNvSpPr>
          <p:nvPr/>
        </p:nvSpPr>
        <p:spPr bwMode="auto">
          <a:xfrm>
            <a:off x="374792" y="4721015"/>
            <a:ext cx="3158632" cy="1711396"/>
          </a:xfrm>
          <a:prstGeom prst="roundRect">
            <a:avLst>
              <a:gd name="adj" fmla="val 10847"/>
            </a:avLst>
          </a:prstGeom>
          <a:solidFill>
            <a:srgbClr val="8CC63F"/>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17961" dir="2700000" algn="ctr" rotWithShape="0">
                    <a:srgbClr val="547726">
                      <a:alpha val="74998"/>
                    </a:srgbClr>
                  </a:outerShdw>
                </a:effectLst>
              </a14:hiddenEffects>
            </a:ext>
          </a:extLst>
        </p:spPr>
        <p:txBody>
          <a:bodyPr lIns="0" rIns="0" anchor="ctr"/>
          <a:lstStyle/>
          <a:p>
            <a:pPr algn="ctr">
              <a:defRPr/>
            </a:pPr>
            <a:r>
              <a:rPr lang="zh-CN" altLang="en-US" sz="2276" b="1" dirty="0">
                <a:solidFill>
                  <a:schemeClr val="bg1"/>
                </a:solidFill>
                <a:latin typeface="SimSun" panose="02010600030101010101" pitchFamily="2" charset="-122"/>
                <a:cs typeface="MS PGothic" charset="0"/>
              </a:rPr>
              <a:t>平衡速度，成本，质量和风险</a:t>
            </a:r>
            <a:r>
              <a:rPr lang="en-US" sz="2276" b="1" dirty="0">
                <a:solidFill>
                  <a:schemeClr val="bg1"/>
                </a:solidFill>
                <a:latin typeface="SimSun" panose="02010600030101010101" pitchFamily="2" charset="-122"/>
                <a:cs typeface="MS PGothic" charset="0"/>
              </a:rPr>
              <a:t>– </a:t>
            </a:r>
          </a:p>
          <a:p>
            <a:pPr algn="ctr">
              <a:defRPr/>
            </a:pPr>
            <a:r>
              <a:rPr lang="zh-CN" altLang="en-US" sz="1991" i="1" dirty="0">
                <a:solidFill>
                  <a:schemeClr val="bg1"/>
                </a:solidFill>
                <a:latin typeface="SimSun" panose="02010600030101010101" pitchFamily="2" charset="-122"/>
                <a:cs typeface="MS PGothic" charset="0"/>
              </a:rPr>
              <a:t>从能力增长到创新</a:t>
            </a:r>
            <a:endParaRPr lang="en-US" sz="1991" i="1" dirty="0">
              <a:solidFill>
                <a:schemeClr val="bg1"/>
              </a:solidFill>
              <a:latin typeface="SimSun" panose="02010600030101010101" pitchFamily="2" charset="-122"/>
              <a:cs typeface="MS PGothic" charset="0"/>
            </a:endParaRPr>
          </a:p>
        </p:txBody>
      </p:sp>
      <p:sp>
        <p:nvSpPr>
          <p:cNvPr id="302086" name="AutoShape 39"/>
          <p:cNvSpPr>
            <a:spLocks noChangeArrowheads="1"/>
          </p:cNvSpPr>
          <p:nvPr/>
        </p:nvSpPr>
        <p:spPr bwMode="auto">
          <a:xfrm>
            <a:off x="374792" y="6613032"/>
            <a:ext cx="3158632" cy="1711396"/>
          </a:xfrm>
          <a:prstGeom prst="roundRect">
            <a:avLst>
              <a:gd name="adj" fmla="val 10847"/>
            </a:avLst>
          </a:prstGeom>
          <a:solidFill>
            <a:srgbClr val="8CC63F"/>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17961" dir="2700000" algn="ctr" rotWithShape="0">
                    <a:srgbClr val="547726">
                      <a:alpha val="74998"/>
                    </a:srgbClr>
                  </a:outerShdw>
                </a:effectLst>
              </a14:hiddenEffects>
            </a:ext>
          </a:extLst>
        </p:spPr>
        <p:txBody>
          <a:bodyPr lIns="0" rIns="0" anchor="ctr"/>
          <a:lstStyle/>
          <a:p>
            <a:pPr algn="ctr">
              <a:defRPr/>
            </a:pPr>
            <a:r>
              <a:rPr lang="zh-CN" altLang="en-US" sz="2276" b="1" dirty="0">
                <a:solidFill>
                  <a:schemeClr val="bg1"/>
                </a:solidFill>
                <a:latin typeface="SimSun" panose="02010600030101010101" pitchFamily="2" charset="-122"/>
                <a:cs typeface="MS PGothic" charset="0"/>
              </a:rPr>
              <a:t>缩短客户反馈时间</a:t>
            </a:r>
            <a:r>
              <a:rPr lang="en-US" sz="2276" b="1" i="1" dirty="0">
                <a:solidFill>
                  <a:schemeClr val="bg1"/>
                </a:solidFill>
                <a:latin typeface="SimSun" panose="02010600030101010101" pitchFamily="2" charset="-122"/>
                <a:cs typeface="MS PGothic" charset="0"/>
              </a:rPr>
              <a:t>–</a:t>
            </a:r>
          </a:p>
          <a:p>
            <a:pPr algn="ctr">
              <a:defRPr/>
            </a:pPr>
            <a:r>
              <a:rPr lang="zh-CN" altLang="en-US" sz="1991" i="1" dirty="0">
                <a:solidFill>
                  <a:schemeClr val="bg1"/>
                </a:solidFill>
                <a:latin typeface="SimSun" panose="02010600030101010101" pitchFamily="2" charset="-122"/>
                <a:cs typeface="MS PGothic" charset="0"/>
              </a:rPr>
              <a:t>改进的客户体验</a:t>
            </a:r>
            <a:endParaRPr lang="en-US" sz="1991" i="1" dirty="0">
              <a:solidFill>
                <a:schemeClr val="bg1"/>
              </a:solidFill>
              <a:latin typeface="SimSun" panose="02010600030101010101" pitchFamily="2" charset="-122"/>
              <a:cs typeface="MS PGothic" charset="0"/>
            </a:endParaRPr>
          </a:p>
        </p:txBody>
      </p:sp>
      <p:sp>
        <p:nvSpPr>
          <p:cNvPr id="302087" name="Rectangle 52"/>
          <p:cNvSpPr>
            <a:spLocks noGrp="1" noChangeArrowheads="1"/>
          </p:cNvSpPr>
          <p:nvPr>
            <p:ph type="title"/>
          </p:nvPr>
        </p:nvSpPr>
        <p:spPr/>
        <p:txBody>
          <a:bodyPr/>
          <a:lstStyle/>
          <a:p>
            <a:r>
              <a:rPr lang="en-US" sz="4800" dirty="0" smtClean="0">
                <a:ea typeface="SimSun" panose="02010600030101010101" pitchFamily="2" charset="-122"/>
              </a:rPr>
              <a:t>IBM</a:t>
            </a:r>
            <a:r>
              <a:rPr lang="zh-CN" altLang="en-US" sz="4800" dirty="0" smtClean="0">
                <a:ea typeface="SimSun" panose="02010600030101010101" pitchFamily="2" charset="-122"/>
              </a:rPr>
              <a:t>的</a:t>
            </a:r>
            <a:r>
              <a:rPr lang="en-US" sz="4800" dirty="0" err="1" smtClean="0">
                <a:ea typeface="SimSun" panose="02010600030101010101" pitchFamily="2" charset="-122"/>
              </a:rPr>
              <a:t>DevOps</a:t>
            </a:r>
            <a:r>
              <a:rPr lang="zh-CN" altLang="en-US" sz="4800" dirty="0" smtClean="0">
                <a:latin typeface="SimSun" panose="02010600030101010101" pitchFamily="2" charset="-122"/>
                <a:ea typeface="SimSun" panose="02010600030101010101" pitchFamily="2" charset="-122"/>
              </a:rPr>
              <a:t>观点</a:t>
            </a:r>
            <a:r>
              <a:rPr lang="en-US" dirty="0" smtClean="0">
                <a:latin typeface="SimSun" panose="02010600030101010101" pitchFamily="2" charset="-122"/>
                <a:ea typeface="SimSun" panose="02010600030101010101" pitchFamily="2" charset="-122"/>
              </a:rPr>
              <a:t/>
            </a:r>
            <a:br>
              <a:rPr lang="en-US" dirty="0" smtClean="0">
                <a:latin typeface="SimSun" panose="02010600030101010101" pitchFamily="2" charset="-122"/>
                <a:ea typeface="SimSun" panose="02010600030101010101" pitchFamily="2" charset="-122"/>
              </a:rPr>
            </a:br>
            <a:r>
              <a:rPr lang="zh-CN" altLang="en-US" sz="2844" b="1" dirty="0">
                <a:solidFill>
                  <a:schemeClr val="accent5"/>
                </a:solidFill>
                <a:latin typeface="SimSun" panose="02010600030101010101" pitchFamily="2" charset="-122"/>
                <a:ea typeface="SimSun" panose="02010600030101010101" pitchFamily="2" charset="-122"/>
              </a:rPr>
              <a:t>一种软件持续交付企业级能力，使组织能够快速捕获市场机会，缩短客户反馈时间</a:t>
            </a:r>
            <a:endParaRPr lang="en-US" sz="2844" b="1" dirty="0">
              <a:solidFill>
                <a:schemeClr val="accent5"/>
              </a:solidFill>
              <a:latin typeface="SimSun" panose="02010600030101010101" pitchFamily="2" charset="-122"/>
              <a:ea typeface="SimSun" panose="02010600030101010101" pitchFamily="2" charset="-122"/>
            </a:endParaRPr>
          </a:p>
        </p:txBody>
      </p:sp>
      <p:sp>
        <p:nvSpPr>
          <p:cNvPr id="73" name="Rectangle 42"/>
          <p:cNvSpPr>
            <a:spLocks noChangeArrowheads="1"/>
          </p:cNvSpPr>
          <p:nvPr/>
        </p:nvSpPr>
        <p:spPr bwMode="auto">
          <a:xfrm>
            <a:off x="1483360" y="8681904"/>
            <a:ext cx="10256356" cy="75183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rgbClr val="80808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lIns="0" rIns="0"/>
          <a:lstStyle/>
          <a:p>
            <a:pPr marL="246095" indent="-246095">
              <a:spcBef>
                <a:spcPct val="50000"/>
              </a:spcBef>
              <a:buClr>
                <a:srgbClr val="000000"/>
              </a:buClr>
            </a:pPr>
            <a:r>
              <a:rPr lang="en-US" altLang="zh-CN" sz="2276" dirty="0">
                <a:solidFill>
                  <a:srgbClr val="000000"/>
                </a:solidFill>
              </a:rPr>
              <a:t>IBM</a:t>
            </a:r>
            <a:r>
              <a:rPr lang="zh-CN" altLang="en-US" sz="2276" dirty="0"/>
              <a:t>的</a:t>
            </a:r>
            <a:r>
              <a:rPr lang="en-US" sz="2276" dirty="0" err="1">
                <a:solidFill>
                  <a:srgbClr val="000000"/>
                </a:solidFill>
              </a:rPr>
              <a:t>DevOps</a:t>
            </a:r>
            <a:r>
              <a:rPr lang="zh-CN" altLang="en-US" sz="2276" dirty="0">
                <a:solidFill>
                  <a:srgbClr val="000000"/>
                </a:solidFill>
              </a:rPr>
              <a:t>观点与客户产生共鸣，他们正在用</a:t>
            </a:r>
            <a:r>
              <a:rPr lang="en-US" altLang="zh-CN" sz="2276" dirty="0" err="1">
                <a:solidFill>
                  <a:srgbClr val="000000"/>
                </a:solidFill>
              </a:rPr>
              <a:t>DevOps</a:t>
            </a:r>
            <a:r>
              <a:rPr lang="zh-CN" altLang="en-US" sz="2276" dirty="0">
                <a:solidFill>
                  <a:srgbClr val="000000"/>
                </a:solidFill>
              </a:rPr>
              <a:t>创造可度量的商业成果</a:t>
            </a:r>
            <a:endParaRPr lang="en-US" sz="2276" dirty="0">
              <a:solidFill>
                <a:schemeClr val="tx2"/>
              </a:solidFill>
            </a:endParaRPr>
          </a:p>
        </p:txBody>
      </p:sp>
      <p:grpSp>
        <p:nvGrpSpPr>
          <p:cNvPr id="6" name="组合 5"/>
          <p:cNvGrpSpPr/>
          <p:nvPr/>
        </p:nvGrpSpPr>
        <p:grpSpPr>
          <a:xfrm>
            <a:off x="3740606" y="3791312"/>
            <a:ext cx="1971041" cy="713458"/>
            <a:chOff x="3009900" y="2949575"/>
            <a:chExt cx="1385888" cy="501650"/>
          </a:xfrm>
        </p:grpSpPr>
        <p:pic>
          <p:nvPicPr>
            <p:cNvPr id="173139" name="Picture 70" descr="sldie16feedbac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43350" y="3003550"/>
              <a:ext cx="452438" cy="395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3141" name="Text Box 10"/>
            <p:cNvSpPr txBox="1">
              <a:spLocks noChangeArrowheads="1"/>
            </p:cNvSpPr>
            <p:nvPr/>
          </p:nvSpPr>
          <p:spPr bwMode="auto">
            <a:xfrm>
              <a:off x="3009900" y="2949575"/>
              <a:ext cx="860425" cy="501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cs typeface="ＭＳ Ｐゴシック"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9pPr>
            </a:lstStyle>
            <a:p>
              <a:pPr algn="r" eaLnBrk="1" hangingPunct="1">
                <a:spcBef>
                  <a:spcPct val="50000"/>
                </a:spcBef>
                <a:buSzPct val="100000"/>
              </a:pPr>
              <a:r>
                <a:rPr lang="zh-CN" altLang="en-US" sz="1707" b="1" dirty="0">
                  <a:solidFill>
                    <a:srgbClr val="000000"/>
                  </a:solidFill>
                  <a:latin typeface="SimSun" panose="02010600030101010101" pitchFamily="2" charset="-122"/>
                  <a:ea typeface="SimSun" panose="02010600030101010101" pitchFamily="2" charset="-122"/>
                </a:rPr>
                <a:t>持续的用户反馈和优化</a:t>
              </a:r>
              <a:endParaRPr lang="en-US" sz="1707" b="1" dirty="0">
                <a:solidFill>
                  <a:srgbClr val="000000"/>
                </a:solidFill>
                <a:latin typeface="SimSun" panose="02010600030101010101" pitchFamily="2" charset="-122"/>
                <a:ea typeface="SimSun" panose="02010600030101010101" pitchFamily="2" charset="-122"/>
              </a:endParaRPr>
            </a:p>
          </p:txBody>
        </p:sp>
      </p:grpSp>
      <p:grpSp>
        <p:nvGrpSpPr>
          <p:cNvPr id="4" name="组合 3"/>
          <p:cNvGrpSpPr/>
          <p:nvPr/>
        </p:nvGrpSpPr>
        <p:grpSpPr>
          <a:xfrm>
            <a:off x="10368110" y="3858756"/>
            <a:ext cx="1956527" cy="678892"/>
            <a:chOff x="7317467" y="2988429"/>
            <a:chExt cx="1375683" cy="477346"/>
          </a:xfrm>
        </p:grpSpPr>
        <p:pic>
          <p:nvPicPr>
            <p:cNvPr id="173136" name="Picture 67" descr="slide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17467" y="2988429"/>
              <a:ext cx="395288" cy="395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3142" name="Text Box 9"/>
            <p:cNvSpPr txBox="1">
              <a:spLocks noChangeArrowheads="1"/>
            </p:cNvSpPr>
            <p:nvPr/>
          </p:nvSpPr>
          <p:spPr bwMode="auto">
            <a:xfrm>
              <a:off x="7813675" y="3030800"/>
              <a:ext cx="879475" cy="434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cs typeface="ＭＳ Ｐゴシック"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9pPr>
            </a:lstStyle>
            <a:p>
              <a:pPr eaLnBrk="1" hangingPunct="1">
                <a:spcBef>
                  <a:spcPct val="50000"/>
                </a:spcBef>
                <a:buSzPct val="100000"/>
              </a:pPr>
              <a:r>
                <a:rPr lang="zh-CN" altLang="en-US" sz="1707" b="1" dirty="0">
                  <a:solidFill>
                    <a:srgbClr val="000000"/>
                  </a:solidFill>
                  <a:latin typeface="SimSun" panose="02010600030101010101" pitchFamily="2" charset="-122"/>
                  <a:ea typeface="SimSun" panose="02010600030101010101" pitchFamily="2" charset="-122"/>
                </a:rPr>
                <a:t>协作开发</a:t>
              </a:r>
              <a:endParaRPr lang="en-US" sz="1707" b="1" dirty="0">
                <a:solidFill>
                  <a:srgbClr val="000000"/>
                </a:solidFill>
                <a:latin typeface="SimSun" panose="02010600030101010101" pitchFamily="2" charset="-122"/>
                <a:ea typeface="SimSun" panose="02010600030101010101" pitchFamily="2" charset="-122"/>
              </a:endParaRPr>
            </a:p>
          </p:txBody>
        </p:sp>
      </p:grpSp>
      <p:grpSp>
        <p:nvGrpSpPr>
          <p:cNvPr id="8" name="组合 7"/>
          <p:cNvGrpSpPr/>
          <p:nvPr/>
        </p:nvGrpSpPr>
        <p:grpSpPr>
          <a:xfrm>
            <a:off x="7361344" y="7925597"/>
            <a:ext cx="2449690" cy="562187"/>
            <a:chOff x="5192713" y="5318125"/>
            <a:chExt cx="1722438" cy="395288"/>
          </a:xfrm>
        </p:grpSpPr>
        <p:pic>
          <p:nvPicPr>
            <p:cNvPr id="173138" name="Picture 69" descr="slide16reles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92713" y="5318125"/>
              <a:ext cx="439738" cy="395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3143" name="Text Box 7"/>
            <p:cNvSpPr txBox="1">
              <a:spLocks noChangeArrowheads="1"/>
            </p:cNvSpPr>
            <p:nvPr/>
          </p:nvSpPr>
          <p:spPr bwMode="auto">
            <a:xfrm>
              <a:off x="5668963" y="5318125"/>
              <a:ext cx="1246188" cy="395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cs typeface="ＭＳ Ｐゴシック"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9pPr>
            </a:lstStyle>
            <a:p>
              <a:pPr eaLnBrk="1" hangingPunct="1">
                <a:spcBef>
                  <a:spcPct val="50000"/>
                </a:spcBef>
                <a:buSzPct val="100000"/>
              </a:pPr>
              <a:r>
                <a:rPr lang="zh-CN" altLang="en-US" sz="1707" b="1" dirty="0">
                  <a:solidFill>
                    <a:srgbClr val="FF0000"/>
                  </a:solidFill>
                  <a:latin typeface="SimSun" panose="02010600030101010101" pitchFamily="2" charset="-122"/>
                  <a:ea typeface="SimSun" panose="02010600030101010101" pitchFamily="2" charset="-122"/>
                </a:rPr>
                <a:t>持续部署和发版</a:t>
              </a:r>
              <a:endParaRPr lang="en-US" sz="1707" b="1" dirty="0">
                <a:solidFill>
                  <a:srgbClr val="FF0000"/>
                </a:solidFill>
                <a:latin typeface="SimSun" panose="02010600030101010101" pitchFamily="2" charset="-122"/>
                <a:ea typeface="SimSun" panose="02010600030101010101" pitchFamily="2" charset="-122"/>
              </a:endParaRPr>
            </a:p>
          </p:txBody>
        </p:sp>
      </p:grpSp>
      <p:grpSp>
        <p:nvGrpSpPr>
          <p:cNvPr id="7" name="组合 6"/>
          <p:cNvGrpSpPr/>
          <p:nvPr/>
        </p:nvGrpSpPr>
        <p:grpSpPr>
          <a:xfrm>
            <a:off x="3945205" y="6432410"/>
            <a:ext cx="2013938" cy="616374"/>
            <a:chOff x="3059113" y="4324350"/>
            <a:chExt cx="1416050" cy="433388"/>
          </a:xfrm>
        </p:grpSpPr>
        <p:pic>
          <p:nvPicPr>
            <p:cNvPr id="173137" name="Picture 68" descr="slide16monito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54450" y="4360863"/>
              <a:ext cx="620713"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3144" name="Text Box 10"/>
            <p:cNvSpPr txBox="1">
              <a:spLocks noChangeArrowheads="1"/>
            </p:cNvSpPr>
            <p:nvPr/>
          </p:nvSpPr>
          <p:spPr bwMode="auto">
            <a:xfrm>
              <a:off x="3059113" y="4324350"/>
              <a:ext cx="74295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cs typeface="ＭＳ Ｐゴシック"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9pPr>
            </a:lstStyle>
            <a:p>
              <a:pPr algn="r" eaLnBrk="1" hangingPunct="1">
                <a:spcBef>
                  <a:spcPct val="50000"/>
                </a:spcBef>
                <a:buSzPct val="100000"/>
              </a:pPr>
              <a:r>
                <a:rPr lang="zh-CN" altLang="en-US" sz="1707" b="1" dirty="0">
                  <a:solidFill>
                    <a:srgbClr val="000000"/>
                  </a:solidFill>
                  <a:latin typeface="SimSun" panose="02010600030101010101" pitchFamily="2" charset="-122"/>
                  <a:ea typeface="SimSun" panose="02010600030101010101" pitchFamily="2" charset="-122"/>
                </a:rPr>
                <a:t>持续监控</a:t>
              </a:r>
              <a:endParaRPr lang="en-US" sz="1707" b="1" dirty="0">
                <a:solidFill>
                  <a:srgbClr val="000000"/>
                </a:solidFill>
                <a:latin typeface="SimSun" panose="02010600030101010101" pitchFamily="2" charset="-122"/>
                <a:ea typeface="SimSun" panose="02010600030101010101" pitchFamily="2" charset="-122"/>
              </a:endParaRPr>
            </a:p>
          </p:txBody>
        </p:sp>
      </p:grpSp>
      <p:grpSp>
        <p:nvGrpSpPr>
          <p:cNvPr id="5" name="组合 4"/>
          <p:cNvGrpSpPr/>
          <p:nvPr/>
        </p:nvGrpSpPr>
        <p:grpSpPr>
          <a:xfrm>
            <a:off x="7428666" y="2378399"/>
            <a:ext cx="2253264" cy="616374"/>
            <a:chOff x="5203825" y="1822529"/>
            <a:chExt cx="1584326" cy="433388"/>
          </a:xfrm>
        </p:grpSpPr>
        <p:pic>
          <p:nvPicPr>
            <p:cNvPr id="173146" name="Picture 106" descr="slide16busines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03825" y="1860629"/>
              <a:ext cx="414338" cy="395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3147" name="Text Box 5"/>
            <p:cNvSpPr txBox="1">
              <a:spLocks noChangeArrowheads="1"/>
            </p:cNvSpPr>
            <p:nvPr/>
          </p:nvSpPr>
          <p:spPr bwMode="auto">
            <a:xfrm>
              <a:off x="5668963" y="1822529"/>
              <a:ext cx="1119188" cy="403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cs typeface="ＭＳ Ｐゴシック"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9pPr>
            </a:lstStyle>
            <a:p>
              <a:pPr eaLnBrk="1" hangingPunct="1">
                <a:spcBef>
                  <a:spcPct val="50000"/>
                </a:spcBef>
                <a:buSzPct val="100000"/>
              </a:pPr>
              <a:r>
                <a:rPr lang="zh-CN" altLang="en-US" sz="1707" b="1" dirty="0">
                  <a:solidFill>
                    <a:srgbClr val="000000"/>
                  </a:solidFill>
                  <a:latin typeface="SimSun" panose="02010600030101010101" pitchFamily="2" charset="-122"/>
                  <a:ea typeface="SimSun" panose="02010600030101010101" pitchFamily="2" charset="-122"/>
                </a:rPr>
                <a:t>持续的业务规划</a:t>
              </a:r>
              <a:endParaRPr lang="en-US" sz="1707" b="1" dirty="0">
                <a:solidFill>
                  <a:srgbClr val="000000"/>
                </a:solidFill>
                <a:latin typeface="SimSun" panose="02010600030101010101" pitchFamily="2" charset="-122"/>
                <a:ea typeface="SimSun" panose="02010600030101010101" pitchFamily="2" charset="-122"/>
              </a:endParaRPr>
            </a:p>
          </p:txBody>
        </p:sp>
      </p:grpSp>
      <p:grpSp>
        <p:nvGrpSpPr>
          <p:cNvPr id="3" name="组合 2"/>
          <p:cNvGrpSpPr/>
          <p:nvPr/>
        </p:nvGrpSpPr>
        <p:grpSpPr>
          <a:xfrm>
            <a:off x="10216493" y="6521581"/>
            <a:ext cx="1779129" cy="607343"/>
            <a:chOff x="7265988" y="4391288"/>
            <a:chExt cx="1250950" cy="427038"/>
          </a:xfrm>
        </p:grpSpPr>
        <p:pic>
          <p:nvPicPr>
            <p:cNvPr id="173140" name="Picture 71" descr="slide16 testi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65988" y="4407163"/>
              <a:ext cx="411163"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3148" name="Text Box 9"/>
            <p:cNvSpPr txBox="1">
              <a:spLocks noChangeArrowheads="1"/>
            </p:cNvSpPr>
            <p:nvPr/>
          </p:nvSpPr>
          <p:spPr bwMode="auto">
            <a:xfrm>
              <a:off x="7766050" y="4391288"/>
              <a:ext cx="750888" cy="427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cs typeface="ＭＳ Ｐゴシック"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9pPr>
            </a:lstStyle>
            <a:p>
              <a:pPr eaLnBrk="1" hangingPunct="1">
                <a:spcBef>
                  <a:spcPct val="50000"/>
                </a:spcBef>
                <a:buSzPct val="100000"/>
              </a:pPr>
              <a:r>
                <a:rPr lang="zh-CN" altLang="en-US" sz="1707" b="1" dirty="0">
                  <a:solidFill>
                    <a:srgbClr val="000000"/>
                  </a:solidFill>
                  <a:latin typeface="SimSun" panose="02010600030101010101" pitchFamily="2" charset="-122"/>
                  <a:ea typeface="SimSun" panose="02010600030101010101" pitchFamily="2" charset="-122"/>
                </a:rPr>
                <a:t>持续测试</a:t>
              </a:r>
              <a:endParaRPr lang="en-US" sz="1707" b="1" dirty="0">
                <a:solidFill>
                  <a:srgbClr val="000000"/>
                </a:solidFill>
                <a:latin typeface="SimSun" panose="02010600030101010101" pitchFamily="2" charset="-122"/>
                <a:ea typeface="SimSun" panose="02010600030101010101" pitchFamily="2" charset="-122"/>
              </a:endParaRPr>
            </a:p>
          </p:txBody>
        </p:sp>
      </p:grpSp>
      <p:cxnSp>
        <p:nvCxnSpPr>
          <p:cNvPr id="173150" name="Straight Arrow Connector 75"/>
          <p:cNvCxnSpPr>
            <a:cxnSpLocks noChangeShapeType="1"/>
          </p:cNvCxnSpPr>
          <p:nvPr/>
        </p:nvCxnSpPr>
        <p:spPr bwMode="auto">
          <a:xfrm flipH="1">
            <a:off x="9904872" y="5637672"/>
            <a:ext cx="1598507" cy="1524001"/>
          </a:xfrm>
          <a:prstGeom prst="straightConnector1">
            <a:avLst/>
          </a:prstGeom>
          <a:noFill/>
          <a:ln>
            <a:noFill/>
          </a:ln>
          <a:effectLst/>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nvGrpSpPr>
          <p:cNvPr id="173218" name="Group 162"/>
          <p:cNvGrpSpPr>
            <a:grpSpLocks/>
          </p:cNvGrpSpPr>
          <p:nvPr/>
        </p:nvGrpSpPr>
        <p:grpSpPr bwMode="auto">
          <a:xfrm>
            <a:off x="5696746" y="3078364"/>
            <a:ext cx="4734562" cy="4731931"/>
            <a:chOff x="2837" y="1525"/>
            <a:chExt cx="1754" cy="1752"/>
          </a:xfrm>
        </p:grpSpPr>
        <p:pic>
          <p:nvPicPr>
            <p:cNvPr id="173217" name="Picture 161" descr="Circle_graphic"/>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37" y="1525"/>
              <a:ext cx="1754" cy="1752"/>
            </a:xfrm>
            <a:prstGeom prst="rect">
              <a:avLst/>
            </a:prstGeom>
            <a:noFill/>
            <a:extLst>
              <a:ext uri="{909E8E84-426E-40dd-AFC4-6F175D3DCCD1}">
                <a14:hiddenFill xmlns:a14="http://schemas.microsoft.com/office/drawing/2010/main" xmlns="">
                  <a:solidFill>
                    <a:srgbClr val="FFFFFF"/>
                  </a:solidFill>
                </a14:hiddenFill>
              </a:ext>
            </a:extLst>
          </p:spPr>
        </p:pic>
        <p:sp>
          <p:nvSpPr>
            <p:cNvPr id="173169" name="TextBox 64"/>
            <p:cNvSpPr txBox="1">
              <a:spLocks noChangeArrowheads="1"/>
            </p:cNvSpPr>
            <p:nvPr/>
          </p:nvSpPr>
          <p:spPr bwMode="auto">
            <a:xfrm>
              <a:off x="2938" y="2305"/>
              <a:ext cx="617" cy="1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lstStyle>
              <a:lvl1pPr eaLnBrk="0" hangingPunct="0">
                <a:defRPr sz="1200">
                  <a:solidFill>
                    <a:schemeClr val="tx1"/>
                  </a:solidFill>
                  <a:latin typeface="Arial" charset="0"/>
                  <a:ea typeface="ＭＳ Ｐゴシック" charset="0"/>
                  <a:cs typeface="ＭＳ Ｐゴシック" charset="0"/>
                </a:defRPr>
              </a:lvl1pPr>
              <a:lvl2pPr marL="742950" indent="-285750" eaLnBrk="0" hangingPunct="0">
                <a:defRPr sz="1200">
                  <a:solidFill>
                    <a:schemeClr val="tx1"/>
                  </a:solidFill>
                  <a:latin typeface="Arial" charset="0"/>
                  <a:ea typeface="ＭＳ Ｐゴシック" charset="0"/>
                </a:defRPr>
              </a:lvl2pPr>
              <a:lvl3pPr marL="1143000" indent="-228600" eaLnBrk="0" hangingPunct="0">
                <a:defRPr sz="1200">
                  <a:solidFill>
                    <a:schemeClr val="tx1"/>
                  </a:solidFill>
                  <a:latin typeface="Arial" charset="0"/>
                  <a:ea typeface="ＭＳ Ｐゴシック" charset="0"/>
                </a:defRPr>
              </a:lvl3pPr>
              <a:lvl4pPr marL="1600200" indent="-228600" eaLnBrk="0" hangingPunct="0">
                <a:defRPr sz="1200">
                  <a:solidFill>
                    <a:schemeClr val="tx1"/>
                  </a:solidFill>
                  <a:latin typeface="Arial" charset="0"/>
                  <a:ea typeface="ＭＳ Ｐゴシック" charset="0"/>
                </a:defRPr>
              </a:lvl4pPr>
              <a:lvl5pPr marL="2057400" indent="-228600" eaLnBrk="0" hangingPunct="0">
                <a:defRPr sz="1200">
                  <a:solidFill>
                    <a:schemeClr val="tx1"/>
                  </a:solidFill>
                  <a:latin typeface="Arial" charset="0"/>
                  <a:ea typeface="ＭＳ Ｐゴシック" charset="0"/>
                </a:defRPr>
              </a:lvl5pPr>
              <a:lvl6pPr marL="2514600" indent="-228600" eaLnBrk="0" fontAlgn="base" hangingPunct="0">
                <a:spcBef>
                  <a:spcPct val="0"/>
                </a:spcBef>
                <a:spcAft>
                  <a:spcPct val="0"/>
                </a:spcAft>
                <a:defRPr sz="1200">
                  <a:solidFill>
                    <a:schemeClr val="tx1"/>
                  </a:solidFill>
                  <a:latin typeface="Arial" charset="0"/>
                  <a:ea typeface="ＭＳ Ｐゴシック" charset="0"/>
                </a:defRPr>
              </a:lvl6pPr>
              <a:lvl7pPr marL="2971800" indent="-228600" eaLnBrk="0" fontAlgn="base" hangingPunct="0">
                <a:spcBef>
                  <a:spcPct val="0"/>
                </a:spcBef>
                <a:spcAft>
                  <a:spcPct val="0"/>
                </a:spcAft>
                <a:defRPr sz="1200">
                  <a:solidFill>
                    <a:schemeClr val="tx1"/>
                  </a:solidFill>
                  <a:latin typeface="Arial" charset="0"/>
                  <a:ea typeface="ＭＳ Ｐゴシック" charset="0"/>
                </a:defRPr>
              </a:lvl7pPr>
              <a:lvl8pPr marL="3429000" indent="-228600" eaLnBrk="0" fontAlgn="base" hangingPunct="0">
                <a:spcBef>
                  <a:spcPct val="0"/>
                </a:spcBef>
                <a:spcAft>
                  <a:spcPct val="0"/>
                </a:spcAft>
                <a:defRPr sz="1200">
                  <a:solidFill>
                    <a:schemeClr val="tx1"/>
                  </a:solidFill>
                  <a:latin typeface="Arial" charset="0"/>
                  <a:ea typeface="ＭＳ Ｐゴシック" charset="0"/>
                </a:defRPr>
              </a:lvl8pPr>
              <a:lvl9pPr marL="3886200" indent="-228600" eaLnBrk="0" fontAlgn="base" hangingPunct="0">
                <a:spcBef>
                  <a:spcPct val="0"/>
                </a:spcBef>
                <a:spcAft>
                  <a:spcPct val="0"/>
                </a:spcAft>
                <a:defRPr sz="1200">
                  <a:solidFill>
                    <a:schemeClr val="tx1"/>
                  </a:solidFill>
                  <a:latin typeface="Arial" charset="0"/>
                  <a:ea typeface="ＭＳ Ｐゴシック" charset="0"/>
                </a:defRPr>
              </a:lvl9pPr>
            </a:lstStyle>
            <a:p>
              <a:pPr eaLnBrk="1" hangingPunct="1">
                <a:lnSpc>
                  <a:spcPct val="90000"/>
                </a:lnSpc>
                <a:spcBef>
                  <a:spcPts val="1370"/>
                </a:spcBef>
                <a:buClr>
                  <a:srgbClr val="000000"/>
                </a:buClr>
                <a:buSzPct val="100000"/>
              </a:pPr>
              <a:r>
                <a:rPr lang="zh-CN" altLang="en-US" sz="1991" b="1" dirty="0">
                  <a:solidFill>
                    <a:srgbClr val="FFFFFF"/>
                  </a:solidFill>
                  <a:latin typeface="SimSun" panose="02010600030101010101" pitchFamily="2" charset="-122"/>
                  <a:ea typeface="SimSun" panose="02010600030101010101" pitchFamily="2" charset="-122"/>
                </a:rPr>
                <a:t>运维</a:t>
              </a:r>
              <a:endParaRPr lang="en-US" sz="1991" b="1" dirty="0">
                <a:solidFill>
                  <a:srgbClr val="FFFFFF"/>
                </a:solidFill>
                <a:latin typeface="SimSun" panose="02010600030101010101" pitchFamily="2" charset="-122"/>
                <a:ea typeface="SimSun" panose="02010600030101010101" pitchFamily="2" charset="-122"/>
              </a:endParaRPr>
            </a:p>
          </p:txBody>
        </p:sp>
        <p:sp>
          <p:nvSpPr>
            <p:cNvPr id="173170" name="TextBox 65"/>
            <p:cNvSpPr txBox="1">
              <a:spLocks noChangeArrowheads="1"/>
            </p:cNvSpPr>
            <p:nvPr/>
          </p:nvSpPr>
          <p:spPr bwMode="auto">
            <a:xfrm>
              <a:off x="3939" y="2276"/>
              <a:ext cx="498" cy="2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lstStyle>
              <a:lvl1pPr eaLnBrk="0" hangingPunct="0">
                <a:defRPr sz="1200">
                  <a:solidFill>
                    <a:schemeClr val="tx1"/>
                  </a:solidFill>
                  <a:latin typeface="Arial" charset="0"/>
                  <a:ea typeface="ＭＳ Ｐゴシック" charset="0"/>
                  <a:cs typeface="ＭＳ Ｐゴシック" charset="0"/>
                </a:defRPr>
              </a:lvl1pPr>
              <a:lvl2pPr marL="742950" indent="-285750" eaLnBrk="0" hangingPunct="0">
                <a:defRPr sz="1200">
                  <a:solidFill>
                    <a:schemeClr val="tx1"/>
                  </a:solidFill>
                  <a:latin typeface="Arial" charset="0"/>
                  <a:ea typeface="ＭＳ Ｐゴシック" charset="0"/>
                </a:defRPr>
              </a:lvl2pPr>
              <a:lvl3pPr marL="1143000" indent="-228600" eaLnBrk="0" hangingPunct="0">
                <a:defRPr sz="1200">
                  <a:solidFill>
                    <a:schemeClr val="tx1"/>
                  </a:solidFill>
                  <a:latin typeface="Arial" charset="0"/>
                  <a:ea typeface="ＭＳ Ｐゴシック" charset="0"/>
                </a:defRPr>
              </a:lvl3pPr>
              <a:lvl4pPr marL="1600200" indent="-228600" eaLnBrk="0" hangingPunct="0">
                <a:defRPr sz="1200">
                  <a:solidFill>
                    <a:schemeClr val="tx1"/>
                  </a:solidFill>
                  <a:latin typeface="Arial" charset="0"/>
                  <a:ea typeface="ＭＳ Ｐゴシック" charset="0"/>
                </a:defRPr>
              </a:lvl4pPr>
              <a:lvl5pPr marL="2057400" indent="-228600" eaLnBrk="0" hangingPunct="0">
                <a:defRPr sz="1200">
                  <a:solidFill>
                    <a:schemeClr val="tx1"/>
                  </a:solidFill>
                  <a:latin typeface="Arial" charset="0"/>
                  <a:ea typeface="ＭＳ Ｐゴシック" charset="0"/>
                </a:defRPr>
              </a:lvl5pPr>
              <a:lvl6pPr marL="2514600" indent="-228600" eaLnBrk="0" fontAlgn="base" hangingPunct="0">
                <a:spcBef>
                  <a:spcPct val="0"/>
                </a:spcBef>
                <a:spcAft>
                  <a:spcPct val="0"/>
                </a:spcAft>
                <a:defRPr sz="1200">
                  <a:solidFill>
                    <a:schemeClr val="tx1"/>
                  </a:solidFill>
                  <a:latin typeface="Arial" charset="0"/>
                  <a:ea typeface="ＭＳ Ｐゴシック" charset="0"/>
                </a:defRPr>
              </a:lvl6pPr>
              <a:lvl7pPr marL="2971800" indent="-228600" eaLnBrk="0" fontAlgn="base" hangingPunct="0">
                <a:spcBef>
                  <a:spcPct val="0"/>
                </a:spcBef>
                <a:spcAft>
                  <a:spcPct val="0"/>
                </a:spcAft>
                <a:defRPr sz="1200">
                  <a:solidFill>
                    <a:schemeClr val="tx1"/>
                  </a:solidFill>
                  <a:latin typeface="Arial" charset="0"/>
                  <a:ea typeface="ＭＳ Ｐゴシック" charset="0"/>
                </a:defRPr>
              </a:lvl7pPr>
              <a:lvl8pPr marL="3429000" indent="-228600" eaLnBrk="0" fontAlgn="base" hangingPunct="0">
                <a:spcBef>
                  <a:spcPct val="0"/>
                </a:spcBef>
                <a:spcAft>
                  <a:spcPct val="0"/>
                </a:spcAft>
                <a:defRPr sz="1200">
                  <a:solidFill>
                    <a:schemeClr val="tx1"/>
                  </a:solidFill>
                  <a:latin typeface="Arial" charset="0"/>
                  <a:ea typeface="ＭＳ Ｐゴシック" charset="0"/>
                </a:defRPr>
              </a:lvl8pPr>
              <a:lvl9pPr marL="3886200" indent="-228600" eaLnBrk="0" fontAlgn="base" hangingPunct="0">
                <a:spcBef>
                  <a:spcPct val="0"/>
                </a:spcBef>
                <a:spcAft>
                  <a:spcPct val="0"/>
                </a:spcAft>
                <a:defRPr sz="1200">
                  <a:solidFill>
                    <a:schemeClr val="tx1"/>
                  </a:solidFill>
                  <a:latin typeface="Arial" charset="0"/>
                  <a:ea typeface="ＭＳ Ｐゴシック" charset="0"/>
                </a:defRPr>
              </a:lvl9pPr>
            </a:lstStyle>
            <a:p>
              <a:pPr eaLnBrk="1" hangingPunct="1">
                <a:lnSpc>
                  <a:spcPct val="90000"/>
                </a:lnSpc>
                <a:spcBef>
                  <a:spcPts val="1370"/>
                </a:spcBef>
                <a:buClr>
                  <a:srgbClr val="000000"/>
                </a:buClr>
                <a:buSzPct val="100000"/>
              </a:pPr>
              <a:r>
                <a:rPr lang="zh-CN" altLang="en-US" sz="1991" b="1" dirty="0">
                  <a:solidFill>
                    <a:srgbClr val="FFFFFF"/>
                  </a:solidFill>
                  <a:latin typeface="SimSun" panose="02010600030101010101" pitchFamily="2" charset="-122"/>
                  <a:ea typeface="SimSun" panose="02010600030101010101" pitchFamily="2" charset="-122"/>
                </a:rPr>
                <a:t>开发</a:t>
              </a:r>
              <a:r>
                <a:rPr lang="en-US" sz="1991" b="1" dirty="0">
                  <a:solidFill>
                    <a:srgbClr val="FFFFFF"/>
                  </a:solidFill>
                  <a:latin typeface="SimSun" panose="02010600030101010101" pitchFamily="2" charset="-122"/>
                  <a:ea typeface="SimSun" panose="02010600030101010101" pitchFamily="2" charset="-122"/>
                </a:rPr>
                <a:t>/ </a:t>
              </a:r>
              <a:br>
                <a:rPr lang="en-US" sz="1991" b="1" dirty="0">
                  <a:solidFill>
                    <a:srgbClr val="FFFFFF"/>
                  </a:solidFill>
                  <a:latin typeface="SimSun" panose="02010600030101010101" pitchFamily="2" charset="-122"/>
                  <a:ea typeface="SimSun" panose="02010600030101010101" pitchFamily="2" charset="-122"/>
                </a:rPr>
              </a:br>
              <a:r>
                <a:rPr lang="zh-CN" altLang="en-US" sz="1991" b="1" dirty="0">
                  <a:solidFill>
                    <a:srgbClr val="FFFFFF"/>
                  </a:solidFill>
                  <a:latin typeface="SimSun" panose="02010600030101010101" pitchFamily="2" charset="-122"/>
                  <a:ea typeface="SimSun" panose="02010600030101010101" pitchFamily="2" charset="-122"/>
                </a:rPr>
                <a:t>测试</a:t>
              </a:r>
              <a:endParaRPr lang="en-US" sz="1991" b="1" dirty="0">
                <a:solidFill>
                  <a:srgbClr val="FFFFFF"/>
                </a:solidFill>
                <a:latin typeface="SimSun" panose="02010600030101010101" pitchFamily="2" charset="-122"/>
                <a:ea typeface="SimSun" panose="02010600030101010101" pitchFamily="2" charset="-122"/>
              </a:endParaRPr>
            </a:p>
          </p:txBody>
        </p:sp>
        <p:sp>
          <p:nvSpPr>
            <p:cNvPr id="173171" name="TextBox 66"/>
            <p:cNvSpPr txBox="1">
              <a:spLocks noChangeArrowheads="1"/>
            </p:cNvSpPr>
            <p:nvPr/>
          </p:nvSpPr>
          <p:spPr bwMode="auto">
            <a:xfrm>
              <a:off x="3444" y="2750"/>
              <a:ext cx="543" cy="1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lstStyle>
              <a:lvl1pPr eaLnBrk="0" hangingPunct="0">
                <a:defRPr sz="1200">
                  <a:solidFill>
                    <a:schemeClr val="tx1"/>
                  </a:solidFill>
                  <a:latin typeface="Arial" charset="0"/>
                  <a:ea typeface="ＭＳ Ｐゴシック" charset="0"/>
                  <a:cs typeface="ＭＳ Ｐゴシック" charset="0"/>
                </a:defRPr>
              </a:lvl1pPr>
              <a:lvl2pPr marL="742950" indent="-285750" eaLnBrk="0" hangingPunct="0">
                <a:defRPr sz="1200">
                  <a:solidFill>
                    <a:schemeClr val="tx1"/>
                  </a:solidFill>
                  <a:latin typeface="Arial" charset="0"/>
                  <a:ea typeface="ＭＳ Ｐゴシック" charset="0"/>
                </a:defRPr>
              </a:lvl2pPr>
              <a:lvl3pPr marL="1143000" indent="-228600" eaLnBrk="0" hangingPunct="0">
                <a:defRPr sz="1200">
                  <a:solidFill>
                    <a:schemeClr val="tx1"/>
                  </a:solidFill>
                  <a:latin typeface="Arial" charset="0"/>
                  <a:ea typeface="ＭＳ Ｐゴシック" charset="0"/>
                </a:defRPr>
              </a:lvl3pPr>
              <a:lvl4pPr marL="1600200" indent="-228600" eaLnBrk="0" hangingPunct="0">
                <a:defRPr sz="1200">
                  <a:solidFill>
                    <a:schemeClr val="tx1"/>
                  </a:solidFill>
                  <a:latin typeface="Arial" charset="0"/>
                  <a:ea typeface="ＭＳ Ｐゴシック" charset="0"/>
                </a:defRPr>
              </a:lvl4pPr>
              <a:lvl5pPr marL="2057400" indent="-228600" eaLnBrk="0" hangingPunct="0">
                <a:defRPr sz="1200">
                  <a:solidFill>
                    <a:schemeClr val="tx1"/>
                  </a:solidFill>
                  <a:latin typeface="Arial" charset="0"/>
                  <a:ea typeface="ＭＳ Ｐゴシック" charset="0"/>
                </a:defRPr>
              </a:lvl5pPr>
              <a:lvl6pPr marL="2514600" indent="-228600" eaLnBrk="0" fontAlgn="base" hangingPunct="0">
                <a:spcBef>
                  <a:spcPct val="0"/>
                </a:spcBef>
                <a:spcAft>
                  <a:spcPct val="0"/>
                </a:spcAft>
                <a:defRPr sz="1200">
                  <a:solidFill>
                    <a:schemeClr val="tx1"/>
                  </a:solidFill>
                  <a:latin typeface="Arial" charset="0"/>
                  <a:ea typeface="ＭＳ Ｐゴシック" charset="0"/>
                </a:defRPr>
              </a:lvl6pPr>
              <a:lvl7pPr marL="2971800" indent="-228600" eaLnBrk="0" fontAlgn="base" hangingPunct="0">
                <a:spcBef>
                  <a:spcPct val="0"/>
                </a:spcBef>
                <a:spcAft>
                  <a:spcPct val="0"/>
                </a:spcAft>
                <a:defRPr sz="1200">
                  <a:solidFill>
                    <a:schemeClr val="tx1"/>
                  </a:solidFill>
                  <a:latin typeface="Arial" charset="0"/>
                  <a:ea typeface="ＭＳ Ｐゴシック" charset="0"/>
                </a:defRPr>
              </a:lvl7pPr>
              <a:lvl8pPr marL="3429000" indent="-228600" eaLnBrk="0" fontAlgn="base" hangingPunct="0">
                <a:spcBef>
                  <a:spcPct val="0"/>
                </a:spcBef>
                <a:spcAft>
                  <a:spcPct val="0"/>
                </a:spcAft>
                <a:defRPr sz="1200">
                  <a:solidFill>
                    <a:schemeClr val="tx1"/>
                  </a:solidFill>
                  <a:latin typeface="Arial" charset="0"/>
                  <a:ea typeface="ＭＳ Ｐゴシック" charset="0"/>
                </a:defRPr>
              </a:lvl8pPr>
              <a:lvl9pPr marL="3886200" indent="-228600" eaLnBrk="0" fontAlgn="base" hangingPunct="0">
                <a:spcBef>
                  <a:spcPct val="0"/>
                </a:spcBef>
                <a:spcAft>
                  <a:spcPct val="0"/>
                </a:spcAft>
                <a:defRPr sz="1200">
                  <a:solidFill>
                    <a:schemeClr val="tx1"/>
                  </a:solidFill>
                  <a:latin typeface="Arial" charset="0"/>
                  <a:ea typeface="ＭＳ Ｐゴシック" charset="0"/>
                </a:defRPr>
              </a:lvl9pPr>
            </a:lstStyle>
            <a:p>
              <a:pPr algn="ctr">
                <a:buClr>
                  <a:srgbClr val="000000"/>
                </a:buClr>
                <a:buSzPct val="100000"/>
                <a:buFont typeface="Times New Roman" charset="0"/>
                <a:buNone/>
              </a:pPr>
              <a:r>
                <a:rPr lang="zh-CN" altLang="en-US" sz="1991" b="1" dirty="0">
                  <a:solidFill>
                    <a:srgbClr val="FFFFFF"/>
                  </a:solidFill>
                  <a:latin typeface="SimSun" panose="02010600030101010101" pitchFamily="2" charset="-122"/>
                  <a:ea typeface="SimSun" panose="02010600030101010101" pitchFamily="2" charset="-122"/>
                </a:rPr>
                <a:t>部署</a:t>
              </a:r>
              <a:endParaRPr lang="en-US" sz="1991" b="1" dirty="0">
                <a:solidFill>
                  <a:srgbClr val="FFFFFF"/>
                </a:solidFill>
                <a:latin typeface="SimSun" panose="02010600030101010101" pitchFamily="2" charset="-122"/>
                <a:ea typeface="SimSun" panose="02010600030101010101" pitchFamily="2" charset="-122"/>
              </a:endParaRPr>
            </a:p>
          </p:txBody>
        </p:sp>
        <p:sp>
          <p:nvSpPr>
            <p:cNvPr id="173172" name="TextBox 67"/>
            <p:cNvSpPr txBox="1">
              <a:spLocks noChangeArrowheads="1"/>
            </p:cNvSpPr>
            <p:nvPr/>
          </p:nvSpPr>
          <p:spPr bwMode="auto">
            <a:xfrm>
              <a:off x="3534" y="1868"/>
              <a:ext cx="362" cy="1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lstStyle>
              <a:lvl1pPr eaLnBrk="0" hangingPunct="0">
                <a:defRPr sz="1200">
                  <a:solidFill>
                    <a:schemeClr val="tx1"/>
                  </a:solidFill>
                  <a:latin typeface="Arial" charset="0"/>
                  <a:ea typeface="ＭＳ Ｐゴシック" charset="0"/>
                  <a:cs typeface="ＭＳ Ｐゴシック" charset="0"/>
                </a:defRPr>
              </a:lvl1pPr>
              <a:lvl2pPr marL="742950" indent="-285750" eaLnBrk="0" hangingPunct="0">
                <a:defRPr sz="1200">
                  <a:solidFill>
                    <a:schemeClr val="tx1"/>
                  </a:solidFill>
                  <a:latin typeface="Arial" charset="0"/>
                  <a:ea typeface="ＭＳ Ｐゴシック" charset="0"/>
                </a:defRPr>
              </a:lvl2pPr>
              <a:lvl3pPr marL="1143000" indent="-228600" eaLnBrk="0" hangingPunct="0">
                <a:defRPr sz="1200">
                  <a:solidFill>
                    <a:schemeClr val="tx1"/>
                  </a:solidFill>
                  <a:latin typeface="Arial" charset="0"/>
                  <a:ea typeface="ＭＳ Ｐゴシック" charset="0"/>
                </a:defRPr>
              </a:lvl3pPr>
              <a:lvl4pPr marL="1600200" indent="-228600" eaLnBrk="0" hangingPunct="0">
                <a:defRPr sz="1200">
                  <a:solidFill>
                    <a:schemeClr val="tx1"/>
                  </a:solidFill>
                  <a:latin typeface="Arial" charset="0"/>
                  <a:ea typeface="ＭＳ Ｐゴシック" charset="0"/>
                </a:defRPr>
              </a:lvl4pPr>
              <a:lvl5pPr marL="2057400" indent="-228600" eaLnBrk="0" hangingPunct="0">
                <a:defRPr sz="1200">
                  <a:solidFill>
                    <a:schemeClr val="tx1"/>
                  </a:solidFill>
                  <a:latin typeface="Arial" charset="0"/>
                  <a:ea typeface="ＭＳ Ｐゴシック" charset="0"/>
                </a:defRPr>
              </a:lvl5pPr>
              <a:lvl6pPr marL="2514600" indent="-228600" eaLnBrk="0" fontAlgn="base" hangingPunct="0">
                <a:spcBef>
                  <a:spcPct val="0"/>
                </a:spcBef>
                <a:spcAft>
                  <a:spcPct val="0"/>
                </a:spcAft>
                <a:defRPr sz="1200">
                  <a:solidFill>
                    <a:schemeClr val="tx1"/>
                  </a:solidFill>
                  <a:latin typeface="Arial" charset="0"/>
                  <a:ea typeface="ＭＳ Ｐゴシック" charset="0"/>
                </a:defRPr>
              </a:lvl6pPr>
              <a:lvl7pPr marL="2971800" indent="-228600" eaLnBrk="0" fontAlgn="base" hangingPunct="0">
                <a:spcBef>
                  <a:spcPct val="0"/>
                </a:spcBef>
                <a:spcAft>
                  <a:spcPct val="0"/>
                </a:spcAft>
                <a:defRPr sz="1200">
                  <a:solidFill>
                    <a:schemeClr val="tx1"/>
                  </a:solidFill>
                  <a:latin typeface="Arial" charset="0"/>
                  <a:ea typeface="ＭＳ Ｐゴシック" charset="0"/>
                </a:defRPr>
              </a:lvl7pPr>
              <a:lvl8pPr marL="3429000" indent="-228600" eaLnBrk="0" fontAlgn="base" hangingPunct="0">
                <a:spcBef>
                  <a:spcPct val="0"/>
                </a:spcBef>
                <a:spcAft>
                  <a:spcPct val="0"/>
                </a:spcAft>
                <a:defRPr sz="1200">
                  <a:solidFill>
                    <a:schemeClr val="tx1"/>
                  </a:solidFill>
                  <a:latin typeface="Arial" charset="0"/>
                  <a:ea typeface="ＭＳ Ｐゴシック" charset="0"/>
                </a:defRPr>
              </a:lvl8pPr>
              <a:lvl9pPr marL="3886200" indent="-228600" eaLnBrk="0" fontAlgn="base" hangingPunct="0">
                <a:spcBef>
                  <a:spcPct val="0"/>
                </a:spcBef>
                <a:spcAft>
                  <a:spcPct val="0"/>
                </a:spcAft>
                <a:defRPr sz="1200">
                  <a:solidFill>
                    <a:schemeClr val="tx1"/>
                  </a:solidFill>
                  <a:latin typeface="Arial" charset="0"/>
                  <a:ea typeface="ＭＳ Ｐゴシック" charset="0"/>
                </a:defRPr>
              </a:lvl9pPr>
            </a:lstStyle>
            <a:p>
              <a:pPr eaLnBrk="1" hangingPunct="1">
                <a:lnSpc>
                  <a:spcPct val="90000"/>
                </a:lnSpc>
                <a:spcBef>
                  <a:spcPts val="1370"/>
                </a:spcBef>
                <a:buClr>
                  <a:srgbClr val="000000"/>
                </a:buClr>
                <a:buSzPct val="100000"/>
              </a:pPr>
              <a:r>
                <a:rPr lang="zh-CN" altLang="en-US" sz="1991" b="1" dirty="0">
                  <a:solidFill>
                    <a:srgbClr val="FFFFFF"/>
                  </a:solidFill>
                  <a:latin typeface="SimSun" panose="02010600030101010101" pitchFamily="2" charset="-122"/>
                  <a:ea typeface="SimSun" panose="02010600030101010101" pitchFamily="2" charset="-122"/>
                </a:rPr>
                <a:t>掌控</a:t>
              </a:r>
              <a:endParaRPr lang="en-US" sz="1991" b="1" dirty="0">
                <a:solidFill>
                  <a:srgbClr val="FFFFFF"/>
                </a:solidFill>
                <a:latin typeface="SimSun" panose="02010600030101010101" pitchFamily="2" charset="-122"/>
                <a:ea typeface="SimSun" panose="02010600030101010101" pitchFamily="2" charset="-122"/>
              </a:endParaRPr>
            </a:p>
          </p:txBody>
        </p:sp>
        <p:sp>
          <p:nvSpPr>
            <p:cNvPr id="173173" name="TextBox 4"/>
            <p:cNvSpPr txBox="1">
              <a:spLocks noChangeAspect="1" noChangeArrowheads="1"/>
            </p:cNvSpPr>
            <p:nvPr/>
          </p:nvSpPr>
          <p:spPr bwMode="auto">
            <a:xfrm>
              <a:off x="3304" y="2196"/>
              <a:ext cx="840" cy="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lstStyle>
              <a:lvl1pPr defTabSz="457200" eaLnBrk="0" hangingPunct="0">
                <a:defRPr sz="1200">
                  <a:solidFill>
                    <a:schemeClr val="tx1"/>
                  </a:solidFill>
                  <a:latin typeface="Arial" charset="0"/>
                  <a:ea typeface="ＭＳ Ｐゴシック" charset="0"/>
                  <a:cs typeface="ＭＳ Ｐゴシック" charset="0"/>
                </a:defRPr>
              </a:lvl1pPr>
              <a:lvl2pPr marL="742950" indent="-285750" defTabSz="457200" eaLnBrk="0" hangingPunct="0">
                <a:defRPr sz="1200">
                  <a:solidFill>
                    <a:schemeClr val="tx1"/>
                  </a:solidFill>
                  <a:latin typeface="Arial" charset="0"/>
                  <a:ea typeface="ＭＳ Ｐゴシック" charset="0"/>
                </a:defRPr>
              </a:lvl2pPr>
              <a:lvl3pPr marL="1143000" indent="-228600" defTabSz="457200" eaLnBrk="0" hangingPunct="0">
                <a:defRPr sz="1200">
                  <a:solidFill>
                    <a:schemeClr val="tx1"/>
                  </a:solidFill>
                  <a:latin typeface="Arial" charset="0"/>
                  <a:ea typeface="ＭＳ Ｐゴシック" charset="0"/>
                </a:defRPr>
              </a:lvl3pPr>
              <a:lvl4pPr marL="1600200" indent="-228600" defTabSz="457200" eaLnBrk="0" hangingPunct="0">
                <a:defRPr sz="1200">
                  <a:solidFill>
                    <a:schemeClr val="tx1"/>
                  </a:solidFill>
                  <a:latin typeface="Arial" charset="0"/>
                  <a:ea typeface="ＭＳ Ｐゴシック" charset="0"/>
                </a:defRPr>
              </a:lvl4pPr>
              <a:lvl5pPr marL="2057400" indent="-228600" defTabSz="457200" eaLnBrk="0" hangingPunct="0">
                <a:defRPr sz="1200">
                  <a:solidFill>
                    <a:schemeClr val="tx1"/>
                  </a:solidFill>
                  <a:latin typeface="Arial" charset="0"/>
                  <a:ea typeface="ＭＳ Ｐゴシック" charset="0"/>
                </a:defRPr>
              </a:lvl5pPr>
              <a:lvl6pPr marL="2514600" indent="-228600" eaLnBrk="0" fontAlgn="base" hangingPunct="0">
                <a:spcBef>
                  <a:spcPct val="0"/>
                </a:spcBef>
                <a:spcAft>
                  <a:spcPct val="0"/>
                </a:spcAft>
                <a:defRPr sz="1200">
                  <a:solidFill>
                    <a:schemeClr val="tx1"/>
                  </a:solidFill>
                  <a:latin typeface="Arial" charset="0"/>
                  <a:ea typeface="ＭＳ Ｐゴシック" charset="0"/>
                </a:defRPr>
              </a:lvl6pPr>
              <a:lvl7pPr marL="2971800" indent="-228600" eaLnBrk="0" fontAlgn="base" hangingPunct="0">
                <a:spcBef>
                  <a:spcPct val="0"/>
                </a:spcBef>
                <a:spcAft>
                  <a:spcPct val="0"/>
                </a:spcAft>
                <a:defRPr sz="1200">
                  <a:solidFill>
                    <a:schemeClr val="tx1"/>
                  </a:solidFill>
                  <a:latin typeface="Arial" charset="0"/>
                  <a:ea typeface="ＭＳ Ｐゴシック" charset="0"/>
                </a:defRPr>
              </a:lvl7pPr>
              <a:lvl8pPr marL="3429000" indent="-228600" eaLnBrk="0" fontAlgn="base" hangingPunct="0">
                <a:spcBef>
                  <a:spcPct val="0"/>
                </a:spcBef>
                <a:spcAft>
                  <a:spcPct val="0"/>
                </a:spcAft>
                <a:defRPr sz="1200">
                  <a:solidFill>
                    <a:schemeClr val="tx1"/>
                  </a:solidFill>
                  <a:latin typeface="Arial" charset="0"/>
                  <a:ea typeface="ＭＳ Ｐゴシック" charset="0"/>
                </a:defRPr>
              </a:lvl8pPr>
              <a:lvl9pPr marL="3886200" indent="-228600" eaLnBrk="0" fontAlgn="base" hangingPunct="0">
                <a:spcBef>
                  <a:spcPct val="0"/>
                </a:spcBef>
                <a:spcAft>
                  <a:spcPct val="0"/>
                </a:spcAft>
                <a:defRPr sz="1200">
                  <a:solidFill>
                    <a:schemeClr val="tx1"/>
                  </a:solidFill>
                  <a:latin typeface="Arial" charset="0"/>
                  <a:ea typeface="ＭＳ Ｐゴシック" charset="0"/>
                </a:defRPr>
              </a:lvl9pPr>
            </a:lstStyle>
            <a:p>
              <a:pPr eaLnBrk="1" hangingPunct="1">
                <a:lnSpc>
                  <a:spcPct val="90000"/>
                </a:lnSpc>
                <a:spcBef>
                  <a:spcPts val="1370"/>
                </a:spcBef>
                <a:buClr>
                  <a:srgbClr val="000000"/>
                </a:buClr>
              </a:pPr>
              <a:r>
                <a:rPr lang="zh-CN" altLang="en-US" sz="2844" b="1" dirty="0">
                  <a:latin typeface="+mn-lt"/>
                  <a:ea typeface="SimSun" panose="02010600030101010101" pitchFamily="2" charset="-122"/>
                </a:rPr>
                <a:t>精益</a:t>
              </a:r>
              <a:endParaRPr lang="en-US" altLang="zh-CN" sz="2844" b="1" dirty="0">
                <a:latin typeface="+mn-lt"/>
                <a:ea typeface="SimSun" panose="02010600030101010101" pitchFamily="2" charset="-122"/>
              </a:endParaRPr>
            </a:p>
            <a:p>
              <a:pPr eaLnBrk="1" hangingPunct="1">
                <a:lnSpc>
                  <a:spcPct val="90000"/>
                </a:lnSpc>
                <a:spcBef>
                  <a:spcPts val="1370"/>
                </a:spcBef>
                <a:buClr>
                  <a:srgbClr val="000000"/>
                </a:buClr>
              </a:pPr>
              <a:r>
                <a:rPr lang="zh-CN" altLang="en-US" sz="2844" b="1" dirty="0">
                  <a:latin typeface="+mn-lt"/>
                  <a:ea typeface="SimSun" panose="02010600030101010101" pitchFamily="2" charset="-122"/>
                </a:rPr>
                <a:t>敏捷</a:t>
              </a:r>
              <a:endParaRPr lang="en-US" sz="1707" b="1" dirty="0">
                <a:latin typeface="+mn-lt"/>
                <a:ea typeface="SimSun" panose="02010600030101010101" pitchFamily="2" charset="-122"/>
              </a:endParaRPr>
            </a:p>
          </p:txBody>
        </p:sp>
        <p:sp>
          <p:nvSpPr>
            <p:cNvPr id="173174" name="AutoShape 66" descr="9k="/>
            <p:cNvSpPr>
              <a:spLocks noChangeAspect="1" noChangeArrowheads="1"/>
            </p:cNvSpPr>
            <p:nvPr/>
          </p:nvSpPr>
          <p:spPr bwMode="auto">
            <a:xfrm>
              <a:off x="3993" y="2272"/>
              <a:ext cx="153" cy="1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lstStyle/>
            <a:p>
              <a:pPr eaLnBrk="0" hangingPunct="0"/>
              <a:endParaRPr lang="en-US" sz="3982">
                <a:solidFill>
                  <a:srgbClr val="000000"/>
                </a:solidFill>
                <a:latin typeface="SimSun" panose="02010600030101010101" pitchFamily="2" charset="-122"/>
              </a:endParaRPr>
            </a:p>
          </p:txBody>
        </p:sp>
        <p:sp>
          <p:nvSpPr>
            <p:cNvPr id="173175" name="AutoShape 68" descr="9k="/>
            <p:cNvSpPr>
              <a:spLocks noChangeAspect="1" noChangeArrowheads="1"/>
            </p:cNvSpPr>
            <p:nvPr/>
          </p:nvSpPr>
          <p:spPr bwMode="auto">
            <a:xfrm>
              <a:off x="3993" y="2272"/>
              <a:ext cx="153" cy="1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lstStyle/>
            <a:p>
              <a:pPr eaLnBrk="0" hangingPunct="0"/>
              <a:endParaRPr lang="en-US" sz="3982">
                <a:solidFill>
                  <a:srgbClr val="000000"/>
                </a:solidFill>
                <a:latin typeface="SimSun" panose="02010600030101010101" pitchFamily="2" charset="-122"/>
              </a:endParaRPr>
            </a:p>
          </p:txBody>
        </p:sp>
      </p:grpSp>
      <p:cxnSp>
        <p:nvCxnSpPr>
          <p:cNvPr id="173176" name="Straight Arrow Connector 75"/>
          <p:cNvCxnSpPr>
            <a:cxnSpLocks noChangeShapeType="1"/>
          </p:cNvCxnSpPr>
          <p:nvPr/>
        </p:nvCxnSpPr>
        <p:spPr bwMode="auto">
          <a:xfrm flipH="1">
            <a:off x="9904872" y="5637672"/>
            <a:ext cx="1598507" cy="1526258"/>
          </a:xfrm>
          <a:prstGeom prst="straightConnector1">
            <a:avLst/>
          </a:prstGeom>
          <a:noFill/>
          <a:ln>
            <a:noFill/>
          </a:ln>
          <a:effectLst/>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37870995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183301"/>
            <a:ext cx="11099800" cy="2159000"/>
          </a:xfrm>
        </p:spPr>
        <p:txBody>
          <a:bodyPr>
            <a:normAutofit/>
          </a:bodyPr>
          <a:lstStyle/>
          <a:p>
            <a:pPr algn="l"/>
            <a:r>
              <a:rPr lang="en-US" sz="4000" b="1" dirty="0" smtClean="0">
                <a:latin typeface="Helvetica Neue"/>
              </a:rPr>
              <a:t>Executive Summary</a:t>
            </a:r>
            <a:endParaRPr lang="en-US" sz="4000" b="1" dirty="0">
              <a:latin typeface="Helvetica Neue"/>
            </a:endParaRPr>
          </a:p>
        </p:txBody>
      </p:sp>
      <p:sp>
        <p:nvSpPr>
          <p:cNvPr id="3" name="Text Placeholder 2"/>
          <p:cNvSpPr>
            <a:spLocks noGrp="1"/>
          </p:cNvSpPr>
          <p:nvPr>
            <p:ph type="body" idx="1"/>
          </p:nvPr>
        </p:nvSpPr>
        <p:spPr>
          <a:xfrm>
            <a:off x="736979" y="2890108"/>
            <a:ext cx="11315321" cy="6286500"/>
          </a:xfrm>
        </p:spPr>
        <p:txBody>
          <a:bodyPr>
            <a:normAutofit fontScale="25000" lnSpcReduction="20000"/>
          </a:bodyPr>
          <a:lstStyle/>
          <a:p>
            <a:pPr rtl="0">
              <a:lnSpc>
                <a:spcPct val="120000"/>
              </a:lnSpc>
              <a:spcBef>
                <a:spcPts val="600"/>
              </a:spcBef>
            </a:pPr>
            <a:r>
              <a:rPr lang="en-US" sz="8000" dirty="0" smtClean="0"/>
              <a:t>The App revolution</a:t>
            </a:r>
            <a:r>
              <a:rPr lang="en-US" sz="8000" dirty="0"/>
              <a:t>: </a:t>
            </a:r>
            <a:endParaRPr lang="en-US" sz="8000" dirty="0" smtClean="0"/>
          </a:p>
          <a:p>
            <a:pPr lvl="1" rtl="0">
              <a:lnSpc>
                <a:spcPct val="120000"/>
              </a:lnSpc>
              <a:spcBef>
                <a:spcPts val="600"/>
              </a:spcBef>
            </a:pPr>
            <a:r>
              <a:rPr lang="en-US" sz="8000" dirty="0" smtClean="0"/>
              <a:t>Organizations are being </a:t>
            </a:r>
            <a:r>
              <a:rPr lang="en-US" sz="8000" dirty="0"/>
              <a:t>driven to deliver apps as fast as </a:t>
            </a:r>
            <a:r>
              <a:rPr lang="en-US" sz="8000" dirty="0" smtClean="0"/>
              <a:t>they can [to disrupt market, to differentiate with competition, etc…]. Speed </a:t>
            </a:r>
            <a:r>
              <a:rPr lang="en-US" sz="8000" dirty="0"/>
              <a:t>is </a:t>
            </a:r>
            <a:r>
              <a:rPr lang="en-US" sz="8000" dirty="0" smtClean="0"/>
              <a:t>critical, still getting </a:t>
            </a:r>
            <a:r>
              <a:rPr lang="en-US" sz="8000" dirty="0"/>
              <a:t>the app to </a:t>
            </a:r>
            <a:r>
              <a:rPr lang="en-US" sz="8000" dirty="0" smtClean="0"/>
              <a:t>customers </a:t>
            </a:r>
            <a:r>
              <a:rPr lang="en-US" sz="8000" dirty="0"/>
              <a:t>is </a:t>
            </a:r>
            <a:r>
              <a:rPr lang="en-US" sz="8000" dirty="0" smtClean="0"/>
              <a:t>fraught </a:t>
            </a:r>
            <a:r>
              <a:rPr lang="en-US" sz="8000" dirty="0"/>
              <a:t>with roadblocks [quality issues, funding, prioritization decisions, manual work, etc...]</a:t>
            </a:r>
          </a:p>
          <a:p>
            <a:pPr lvl="1" rtl="0">
              <a:lnSpc>
                <a:spcPct val="120000"/>
              </a:lnSpc>
              <a:spcBef>
                <a:spcPts val="600"/>
              </a:spcBef>
            </a:pPr>
            <a:r>
              <a:rPr lang="en-US" sz="8000" dirty="0" smtClean="0"/>
              <a:t>The </a:t>
            </a:r>
            <a:r>
              <a:rPr lang="en-US" sz="8000" dirty="0"/>
              <a:t>cloud has provided </a:t>
            </a:r>
            <a:r>
              <a:rPr lang="en-US" sz="8000" dirty="0" smtClean="0"/>
              <a:t>the </a:t>
            </a:r>
            <a:r>
              <a:rPr lang="en-US" sz="8000" dirty="0"/>
              <a:t>platform to alleviate many of the inhibitors that once existed [wait time for servers ... provisioning ... cost], but that just leads to new bottlenecks</a:t>
            </a:r>
          </a:p>
          <a:p>
            <a:pPr rtl="0">
              <a:lnSpc>
                <a:spcPct val="120000"/>
              </a:lnSpc>
              <a:spcBef>
                <a:spcPts val="600"/>
              </a:spcBef>
            </a:pPr>
            <a:r>
              <a:rPr lang="en-US" sz="8000" dirty="0" smtClean="0"/>
              <a:t>IBM </a:t>
            </a:r>
            <a:r>
              <a:rPr lang="en-US" sz="8000" dirty="0" err="1" smtClean="0"/>
              <a:t>Bluemix</a:t>
            </a:r>
            <a:r>
              <a:rPr lang="en-US" sz="8000" dirty="0" smtClean="0"/>
              <a:t> and IBM </a:t>
            </a:r>
            <a:r>
              <a:rPr lang="en-US" sz="8000" dirty="0" err="1" smtClean="0"/>
              <a:t>Bluemix</a:t>
            </a:r>
            <a:r>
              <a:rPr lang="en-US" sz="8000" dirty="0" smtClean="0"/>
              <a:t> DevOps help teams </a:t>
            </a:r>
            <a:r>
              <a:rPr lang="en-US" sz="8000" dirty="0"/>
              <a:t>plow through the next set of inhibitors to create great apps and great experiences at the pace </a:t>
            </a:r>
            <a:r>
              <a:rPr lang="en-US" sz="8000" dirty="0" smtClean="0"/>
              <a:t>customers </a:t>
            </a:r>
            <a:r>
              <a:rPr lang="en-US" sz="8000" dirty="0"/>
              <a:t>demand, and in a way where you can start small and scale</a:t>
            </a:r>
          </a:p>
          <a:p>
            <a:pPr lvl="1" rtl="0">
              <a:lnSpc>
                <a:spcPct val="120000"/>
              </a:lnSpc>
              <a:spcBef>
                <a:spcPts val="600"/>
              </a:spcBef>
            </a:pPr>
            <a:r>
              <a:rPr lang="en-US" sz="8000" dirty="0"/>
              <a:t>Built on the </a:t>
            </a:r>
            <a:r>
              <a:rPr lang="en-US" sz="8000" dirty="0" smtClean="0"/>
              <a:t>IBM </a:t>
            </a:r>
            <a:r>
              <a:rPr lang="en-US" sz="8000" dirty="0" err="1"/>
              <a:t>B</a:t>
            </a:r>
            <a:r>
              <a:rPr lang="en-US" sz="8000" dirty="0" err="1" smtClean="0"/>
              <a:t>luemix</a:t>
            </a:r>
            <a:r>
              <a:rPr lang="en-US" sz="8000" dirty="0" smtClean="0"/>
              <a:t> </a:t>
            </a:r>
            <a:r>
              <a:rPr lang="en-US" sz="8000" dirty="0"/>
              <a:t>platform to architect your next-gen systems for elasticity and scale</a:t>
            </a:r>
          </a:p>
          <a:p>
            <a:pPr lvl="1" rtl="0">
              <a:lnSpc>
                <a:spcPct val="120000"/>
              </a:lnSpc>
              <a:spcBef>
                <a:spcPts val="600"/>
              </a:spcBef>
            </a:pPr>
            <a:r>
              <a:rPr lang="en-US" sz="8000" dirty="0" smtClean="0"/>
              <a:t>Easy </a:t>
            </a:r>
            <a:r>
              <a:rPr lang="en-US" sz="8000" dirty="0"/>
              <a:t>on boarding of team members so configuring the environment is an afterthought</a:t>
            </a:r>
          </a:p>
          <a:p>
            <a:pPr lvl="1" rtl="0">
              <a:lnSpc>
                <a:spcPct val="120000"/>
              </a:lnSpc>
              <a:spcBef>
                <a:spcPts val="600"/>
              </a:spcBef>
            </a:pPr>
            <a:r>
              <a:rPr lang="en-US" sz="8000" dirty="0"/>
              <a:t>Integrated feedback from test execution and real-world usage so you can quickly figure out if your aim is true to your customers </a:t>
            </a:r>
            <a:r>
              <a:rPr lang="en-US" sz="8000" dirty="0" smtClean="0"/>
              <a:t>needs</a:t>
            </a:r>
          </a:p>
          <a:p>
            <a:pPr rtl="0">
              <a:lnSpc>
                <a:spcPct val="120000"/>
              </a:lnSpc>
              <a:spcBef>
                <a:spcPts val="600"/>
              </a:spcBef>
            </a:pPr>
            <a:r>
              <a:rPr lang="en-US" sz="8000" dirty="0" smtClean="0"/>
              <a:t>Leveraging </a:t>
            </a:r>
            <a:r>
              <a:rPr lang="en-US" sz="8000" dirty="0"/>
              <a:t>these capabilities you can:</a:t>
            </a:r>
          </a:p>
          <a:p>
            <a:pPr lvl="1" rtl="0">
              <a:lnSpc>
                <a:spcPct val="120000"/>
              </a:lnSpc>
              <a:spcBef>
                <a:spcPts val="600"/>
              </a:spcBef>
            </a:pPr>
            <a:r>
              <a:rPr lang="en-US" sz="8000" dirty="0"/>
              <a:t>Focus on your MVP ... not your mistakes [MVP, eliminate overhead, maximize flow]</a:t>
            </a:r>
          </a:p>
          <a:p>
            <a:pPr lvl="1" rtl="0">
              <a:lnSpc>
                <a:spcPct val="120000"/>
              </a:lnSpc>
              <a:spcBef>
                <a:spcPts val="600"/>
              </a:spcBef>
            </a:pPr>
            <a:r>
              <a:rPr lang="en-US" sz="8000" dirty="0"/>
              <a:t>Optimize your architecture for small batch delivery [loosely coupled, small batches]</a:t>
            </a:r>
          </a:p>
          <a:p>
            <a:pPr lvl="1" rtl="0">
              <a:lnSpc>
                <a:spcPct val="120000"/>
              </a:lnSpc>
              <a:spcBef>
                <a:spcPts val="600"/>
              </a:spcBef>
            </a:pPr>
            <a:r>
              <a:rPr lang="en-US" sz="8000" dirty="0"/>
              <a:t>Associate your changes to the results quickly with built in analytics [transparency, automated feedback</a:t>
            </a:r>
            <a:r>
              <a:rPr lang="en-US" sz="8000" dirty="0" smtClean="0"/>
              <a:t>]</a:t>
            </a:r>
            <a:endParaRPr lang="en-US" sz="9600" dirty="0" smtClean="0"/>
          </a:p>
          <a:p>
            <a:pPr lvl="1" rtl="0">
              <a:lnSpc>
                <a:spcPct val="120000"/>
              </a:lnSpc>
              <a:spcBef>
                <a:spcPts val="600"/>
              </a:spcBef>
            </a:pPr>
            <a:endParaRPr lang="en-US" sz="9600" dirty="0" smtClean="0"/>
          </a:p>
          <a:p>
            <a:endParaRPr lang="en-US" dirty="0"/>
          </a:p>
        </p:txBody>
      </p:sp>
    </p:spTree>
    <p:extLst>
      <p:ext uri="{BB962C8B-B14F-4D97-AF65-F5344CB8AC3E}">
        <p14:creationId xmlns:p14="http://schemas.microsoft.com/office/powerpoint/2010/main" val="3610390573"/>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 name="Shape 494"/>
          <p:cNvSpPr/>
          <p:nvPr/>
        </p:nvSpPr>
        <p:spPr>
          <a:xfrm>
            <a:off x="580534" y="2218747"/>
            <a:ext cx="7450671" cy="7197430"/>
          </a:xfrm>
          <a:prstGeom prst="rect">
            <a:avLst/>
          </a:prstGeom>
          <a:ln w="12700">
            <a:solidFill>
              <a:srgbClr val="5D829D"/>
            </a:solidFill>
          </a:ln>
        </p:spPr>
        <p:txBody>
          <a:bodyPr lIns="0" tIns="0" rIns="0" bIns="0" anchor="ctr"/>
          <a:lstStyle/>
          <a:p>
            <a:pPr lvl="0">
              <a:defRPr sz="3400">
                <a:solidFill>
                  <a:srgbClr val="043E68"/>
                </a:solidFill>
              </a:defRPr>
            </a:pPr>
            <a:endParaRPr/>
          </a:p>
        </p:txBody>
      </p:sp>
      <p:sp>
        <p:nvSpPr>
          <p:cNvPr id="495" name="Shape 495"/>
          <p:cNvSpPr>
            <a:spLocks noGrp="1"/>
          </p:cNvSpPr>
          <p:nvPr>
            <p:ph type="sldNum" sz="quarter" idx="4294967295"/>
          </p:nvPr>
        </p:nvSpPr>
        <p:spPr>
          <a:xfrm>
            <a:off x="93373" y="9403852"/>
            <a:ext cx="283770" cy="279401"/>
          </a:xfrm>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1200">
                <a:solidFill>
                  <a:srgbClr val="5F6E75"/>
                </a:solidFill>
              </a:rPr>
              <a:t>21</a:t>
            </a:fld>
            <a:endParaRPr sz="1200">
              <a:solidFill>
                <a:srgbClr val="5F6E75"/>
              </a:solidFill>
            </a:endParaRPr>
          </a:p>
        </p:txBody>
      </p:sp>
      <p:sp>
        <p:nvSpPr>
          <p:cNvPr id="496" name="Shape 496"/>
          <p:cNvSpPr/>
          <p:nvPr/>
        </p:nvSpPr>
        <p:spPr>
          <a:xfrm>
            <a:off x="799303" y="2118336"/>
            <a:ext cx="6803705" cy="721013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lvl="0" algn="l">
              <a:defRPr sz="1800"/>
            </a:pPr>
            <a:endParaRPr sz="1400" b="1">
              <a:solidFill>
                <a:srgbClr val="138BC0"/>
              </a:solidFill>
              <a:latin typeface="Helvetica Neue"/>
              <a:ea typeface="Helvetica Neue"/>
              <a:cs typeface="Helvetica Neue"/>
              <a:sym typeface="Helvetica Neue"/>
            </a:endParaRPr>
          </a:p>
          <a:p>
            <a:pPr lvl="0" algn="l" defTabSz="346605">
              <a:lnSpc>
                <a:spcPct val="119999"/>
              </a:lnSpc>
              <a:spcBef>
                <a:spcPts val="200"/>
              </a:spcBef>
              <a:defRPr sz="1800"/>
            </a:pPr>
            <a:r>
              <a:rPr sz="2600" b="1">
                <a:solidFill>
                  <a:srgbClr val="043E68">
                    <a:alpha val="64999"/>
                  </a:srgbClr>
                </a:solidFill>
                <a:latin typeface="Helvetica Neue"/>
                <a:ea typeface="Helvetica Neue"/>
                <a:cs typeface="Helvetica Neue"/>
                <a:sym typeface="Helvetica Neue"/>
              </a:rPr>
              <a:t>Developer Experience</a:t>
            </a:r>
          </a:p>
          <a:p>
            <a:pPr marL="141292" lvl="0" indent="-141292" algn="l" defTabSz="346605">
              <a:buClr>
                <a:srgbClr val="000000"/>
              </a:buClr>
              <a:buSzPct val="80000"/>
              <a:buFont typeface="Arial Unicode MS"/>
              <a:buChar char="•"/>
              <a:defRPr sz="1800"/>
            </a:pPr>
            <a:r>
              <a:rPr b="1">
                <a:solidFill>
                  <a:srgbClr val="4E5A60"/>
                </a:solidFill>
                <a:latin typeface="Helvetica Neue"/>
                <a:ea typeface="Helvetica Neue"/>
                <a:cs typeface="Helvetica Neue"/>
                <a:sym typeface="Helvetica Neue"/>
              </a:rPr>
              <a:t>Mobile</a:t>
            </a:r>
          </a:p>
          <a:p>
            <a:pPr marL="598374" lvl="1" indent="-141292" algn="l" defTabSz="346605">
              <a:buClr>
                <a:srgbClr val="000000"/>
              </a:buClr>
              <a:buSzPct val="80000"/>
              <a:buFont typeface="Arial Unicode MS"/>
              <a:buChar char="•"/>
              <a:defRPr sz="1800"/>
            </a:pPr>
            <a:r>
              <a:rPr>
                <a:solidFill>
                  <a:srgbClr val="4E5A60"/>
                </a:solidFill>
                <a:latin typeface="Helvetica Neue Light"/>
                <a:ea typeface="Helvetica Neue Light"/>
                <a:cs typeface="Helvetica Neue Light"/>
                <a:sym typeface="Helvetica Neue Light"/>
              </a:rPr>
              <a:t>Improved native </a:t>
            </a:r>
            <a:r>
              <a:rPr b="1">
                <a:solidFill>
                  <a:srgbClr val="4E5A60"/>
                </a:solidFill>
                <a:latin typeface="Helvetica Neue"/>
                <a:ea typeface="Helvetica Neue"/>
                <a:cs typeface="Helvetica Neue"/>
                <a:sym typeface="Helvetica Neue"/>
              </a:rPr>
              <a:t>iOS experience</a:t>
            </a:r>
            <a:endParaRPr>
              <a:solidFill>
                <a:srgbClr val="4E5A60"/>
              </a:solidFill>
              <a:latin typeface="Helvetica Neue Light"/>
              <a:ea typeface="Helvetica Neue Light"/>
              <a:cs typeface="Helvetica Neue Light"/>
              <a:sym typeface="Helvetica Neue Light"/>
            </a:endParaRPr>
          </a:p>
          <a:p>
            <a:pPr marL="598374" lvl="1" indent="-141292" algn="l" defTabSz="346605">
              <a:spcBef>
                <a:spcPts val="1000"/>
              </a:spcBef>
              <a:buClr>
                <a:srgbClr val="000000"/>
              </a:buClr>
              <a:buSzPct val="80000"/>
              <a:buFont typeface="Arial Unicode MS"/>
              <a:buChar char="•"/>
              <a:defRPr sz="1800"/>
            </a:pPr>
            <a:r>
              <a:rPr>
                <a:solidFill>
                  <a:srgbClr val="4E5A60"/>
                </a:solidFill>
                <a:latin typeface="Helvetica Neue Light"/>
                <a:ea typeface="Helvetica Neue Light"/>
                <a:cs typeface="Helvetica Neue Light"/>
                <a:sym typeface="Helvetica Neue Light"/>
              </a:rPr>
              <a:t>Mobile First GA</a:t>
            </a:r>
          </a:p>
          <a:p>
            <a:pPr marL="141292" lvl="0" indent="-141292" algn="l" defTabSz="346605">
              <a:buClr>
                <a:srgbClr val="000000"/>
              </a:buClr>
              <a:buSzPct val="80000"/>
              <a:buFont typeface="Arial Unicode MS"/>
              <a:buChar char="•"/>
              <a:defRPr sz="1800"/>
            </a:pPr>
            <a:r>
              <a:rPr b="1">
                <a:solidFill>
                  <a:srgbClr val="4E5A60"/>
                </a:solidFill>
                <a:latin typeface="Helvetica Neue"/>
                <a:ea typeface="Helvetica Neue"/>
                <a:cs typeface="Helvetica Neue"/>
                <a:sym typeface="Helvetica Neue"/>
              </a:rPr>
              <a:t>Backend</a:t>
            </a:r>
          </a:p>
          <a:p>
            <a:pPr marL="598374" lvl="1" indent="-141292" algn="l" defTabSz="346605">
              <a:buClr>
                <a:srgbClr val="000000"/>
              </a:buClr>
              <a:buSzPct val="80000"/>
              <a:buFont typeface="Arial Unicode MS"/>
              <a:buChar char="•"/>
              <a:defRPr sz="1800"/>
            </a:pPr>
            <a:r>
              <a:rPr b="1">
                <a:solidFill>
                  <a:srgbClr val="4E5A60"/>
                </a:solidFill>
                <a:latin typeface="Helvetica Neue"/>
                <a:ea typeface="Helvetica Neue"/>
                <a:cs typeface="Helvetica Neue"/>
                <a:sym typeface="Helvetica Neue"/>
              </a:rPr>
              <a:t>Bluemix synchronization client</a:t>
            </a:r>
            <a:r>
              <a:rPr>
                <a:solidFill>
                  <a:srgbClr val="4E5A60"/>
                </a:solidFill>
                <a:latin typeface="Helvetica Neue Light"/>
                <a:ea typeface="Helvetica Neue Light"/>
                <a:cs typeface="Helvetica Neue Light"/>
                <a:sym typeface="Helvetica Neue Light"/>
              </a:rPr>
              <a:t> automatically syncs local code changes with Bluemix - enabled for more languages</a:t>
            </a:r>
          </a:p>
          <a:p>
            <a:pPr marL="598374" lvl="1" indent="-141292" algn="l" defTabSz="346605">
              <a:buClr>
                <a:srgbClr val="000000"/>
              </a:buClr>
              <a:buSzPct val="80000"/>
              <a:buFont typeface="Arial Unicode MS"/>
              <a:buChar char="•"/>
              <a:defRPr sz="1800"/>
            </a:pPr>
            <a:r>
              <a:rPr b="1">
                <a:solidFill>
                  <a:srgbClr val="4E5A60"/>
                </a:solidFill>
                <a:latin typeface="Helvetica Neue"/>
                <a:ea typeface="Helvetica Neue"/>
                <a:cs typeface="Helvetica Neue"/>
                <a:sym typeface="Helvetica Neue"/>
              </a:rPr>
              <a:t>“Deploy to Bluemix” </a:t>
            </a:r>
            <a:r>
              <a:rPr>
                <a:solidFill>
                  <a:srgbClr val="4E5A60"/>
                </a:solidFill>
                <a:latin typeface="Helvetica Neue Light"/>
                <a:ea typeface="Helvetica Neue Light"/>
                <a:cs typeface="Helvetica Neue Light"/>
                <a:sym typeface="Helvetica Neue Light"/>
              </a:rPr>
              <a:t>easy app deployment button</a:t>
            </a:r>
          </a:p>
          <a:p>
            <a:pPr marL="598374" lvl="1" indent="-141292" algn="l" defTabSz="346605">
              <a:buClr>
                <a:srgbClr val="000000"/>
              </a:buClr>
              <a:buSzPct val="80000"/>
              <a:buFont typeface="Arial Unicode MS"/>
              <a:buChar char="•"/>
              <a:defRPr sz="1800"/>
            </a:pPr>
            <a:r>
              <a:rPr b="1">
                <a:solidFill>
                  <a:srgbClr val="4E5A60"/>
                </a:solidFill>
                <a:latin typeface="Helvetica Neue"/>
                <a:ea typeface="Helvetica Neue"/>
                <a:cs typeface="Helvetica Neue"/>
                <a:sym typeface="Helvetica Neue"/>
              </a:rPr>
              <a:t>Single CLI experience </a:t>
            </a:r>
            <a:r>
              <a:rPr>
                <a:solidFill>
                  <a:srgbClr val="4E5A60"/>
                </a:solidFill>
                <a:latin typeface="Helvetica Neue Light"/>
                <a:ea typeface="Helvetica Neue Light"/>
                <a:cs typeface="Helvetica Neue Light"/>
                <a:sym typeface="Helvetica Neue Light"/>
              </a:rPr>
              <a:t>across all of Bluemix</a:t>
            </a:r>
          </a:p>
          <a:p>
            <a:pPr marL="598374" lvl="1" indent="-141292" algn="l" defTabSz="346605">
              <a:buClr>
                <a:srgbClr val="000000"/>
              </a:buClr>
              <a:buSzPct val="80000"/>
              <a:buFont typeface="Arial Unicode MS"/>
              <a:buChar char="•"/>
              <a:defRPr sz="1800"/>
            </a:pPr>
            <a:r>
              <a:rPr b="1">
                <a:solidFill>
                  <a:srgbClr val="4E5A60"/>
                </a:solidFill>
                <a:latin typeface="Helvetica Neue"/>
                <a:ea typeface="Helvetica Neue"/>
                <a:cs typeface="Helvetica Neue"/>
                <a:sym typeface="Helvetica Neue"/>
              </a:rPr>
              <a:t>.NET runtime</a:t>
            </a:r>
          </a:p>
          <a:p>
            <a:pPr marL="141292" lvl="0" indent="-141292" algn="l" defTabSz="346605">
              <a:buClr>
                <a:srgbClr val="000000"/>
              </a:buClr>
              <a:buSzPct val="80000"/>
              <a:buFont typeface="Arial Unicode MS"/>
              <a:buChar char="•"/>
              <a:defRPr sz="1800"/>
            </a:pPr>
            <a:r>
              <a:rPr b="1">
                <a:solidFill>
                  <a:srgbClr val="4E5A60"/>
                </a:solidFill>
                <a:latin typeface="Helvetica Neue"/>
                <a:ea typeface="Helvetica Neue"/>
                <a:cs typeface="Helvetica Neue"/>
                <a:sym typeface="Helvetica Neue"/>
              </a:rPr>
              <a:t>Teams</a:t>
            </a:r>
          </a:p>
          <a:p>
            <a:pPr marL="598374" lvl="1" indent="-141292" algn="l" defTabSz="346605">
              <a:buClr>
                <a:srgbClr val="000000"/>
              </a:buClr>
              <a:buSzPct val="80000"/>
              <a:buFont typeface="Arial Unicode MS"/>
              <a:buChar char="•"/>
              <a:defRPr sz="1800"/>
            </a:pPr>
            <a:r>
              <a:rPr>
                <a:solidFill>
                  <a:srgbClr val="4E5A60"/>
                </a:solidFill>
                <a:latin typeface="Helvetica Neue Light"/>
                <a:ea typeface="Helvetica Neue Light"/>
                <a:cs typeface="Helvetica Neue Light"/>
                <a:sym typeface="Helvetica Neue Light"/>
              </a:rPr>
              <a:t>Redesign to provided a </a:t>
            </a:r>
            <a:r>
              <a:rPr b="1">
                <a:solidFill>
                  <a:srgbClr val="4E5A60"/>
                </a:solidFill>
                <a:latin typeface="Helvetica Neue"/>
                <a:ea typeface="Helvetica Neue"/>
                <a:cs typeface="Helvetica Neue"/>
                <a:sym typeface="Helvetica Neue"/>
              </a:rPr>
              <a:t>seamless experience across the lifecycle - even for hybrid apps</a:t>
            </a:r>
          </a:p>
          <a:p>
            <a:pPr marL="598374" lvl="1" indent="-141292" algn="l" defTabSz="346605">
              <a:buClr>
                <a:srgbClr val="000000"/>
              </a:buClr>
              <a:buSzPct val="80000"/>
              <a:buFont typeface="Arial Unicode MS"/>
              <a:buChar char="•"/>
              <a:defRPr sz="1800"/>
            </a:pPr>
            <a:r>
              <a:rPr b="1">
                <a:solidFill>
                  <a:srgbClr val="4E5A60"/>
                </a:solidFill>
                <a:latin typeface="Helvetica Neue"/>
                <a:ea typeface="Helvetica Neue"/>
                <a:cs typeface="Helvetica Neue"/>
                <a:sym typeface="Helvetica Neue"/>
              </a:rPr>
              <a:t>Pipeline support for multiple hybrid environments</a:t>
            </a:r>
            <a:r>
              <a:rPr>
                <a:solidFill>
                  <a:srgbClr val="4E5A60"/>
                </a:solidFill>
                <a:latin typeface="Helvetica Neue Light"/>
                <a:ea typeface="Helvetica Neue Light"/>
                <a:cs typeface="Helvetica Neue Light"/>
                <a:sym typeface="Helvetica Neue Light"/>
              </a:rPr>
              <a:t> (Public, Dedicated, Local, Other Clouds)</a:t>
            </a:r>
          </a:p>
          <a:p>
            <a:pPr marL="598374" lvl="1" indent="-141292" algn="l" defTabSz="346605">
              <a:buClr>
                <a:srgbClr val="000000"/>
              </a:buClr>
              <a:buSzPct val="80000"/>
              <a:buFont typeface="Arial Unicode MS"/>
              <a:buChar char="•"/>
              <a:defRPr sz="1800"/>
            </a:pPr>
            <a:r>
              <a:rPr>
                <a:solidFill>
                  <a:srgbClr val="4E5A60"/>
                </a:solidFill>
                <a:latin typeface="Helvetica Neue Light"/>
                <a:ea typeface="Helvetica Neue Light"/>
                <a:cs typeface="Helvetica Neue Light"/>
                <a:sym typeface="Helvetica Neue Light"/>
              </a:rPr>
              <a:t>Free </a:t>
            </a:r>
            <a:r>
              <a:rPr b="1">
                <a:solidFill>
                  <a:srgbClr val="4E5A60"/>
                </a:solidFill>
                <a:latin typeface="Helvetica Neue"/>
                <a:ea typeface="Helvetica Neue"/>
                <a:cs typeface="Helvetica Neue"/>
                <a:sym typeface="Helvetica Neue"/>
              </a:rPr>
              <a:t>sandbox environment</a:t>
            </a:r>
            <a:r>
              <a:rPr>
                <a:solidFill>
                  <a:srgbClr val="4E5A60"/>
                </a:solidFill>
                <a:latin typeface="Helvetica Neue Light"/>
                <a:ea typeface="Helvetica Neue Light"/>
                <a:cs typeface="Helvetica Neue Light"/>
                <a:sym typeface="Helvetica Neue Light"/>
              </a:rPr>
              <a:t> for development</a:t>
            </a:r>
          </a:p>
          <a:p>
            <a:pPr marL="598374" lvl="1" indent="-141292" algn="l" defTabSz="346605">
              <a:buClr>
                <a:srgbClr val="000000"/>
              </a:buClr>
              <a:buSzPct val="80000"/>
              <a:buFont typeface="Arial Unicode MS"/>
              <a:buChar char="•"/>
              <a:defRPr sz="1800"/>
            </a:pPr>
            <a:r>
              <a:rPr>
                <a:solidFill>
                  <a:srgbClr val="4E5A60"/>
                </a:solidFill>
                <a:latin typeface="Helvetica Neue Light"/>
                <a:ea typeface="Helvetica Neue Light"/>
                <a:cs typeface="Helvetica Neue Light"/>
                <a:sym typeface="Helvetica Neue Light"/>
              </a:rPr>
              <a:t>Project based </a:t>
            </a:r>
            <a:r>
              <a:rPr b="1">
                <a:solidFill>
                  <a:srgbClr val="4E5A60"/>
                </a:solidFill>
                <a:latin typeface="Helvetica Neue"/>
                <a:ea typeface="Helvetica Neue"/>
                <a:cs typeface="Helvetica Neue"/>
                <a:sym typeface="Helvetica Neue"/>
              </a:rPr>
              <a:t>on-boarding of team members and collaboration features</a:t>
            </a:r>
          </a:p>
          <a:p>
            <a:pPr marL="598374" lvl="1" indent="-141292" algn="l" defTabSz="346605">
              <a:buClr>
                <a:srgbClr val="000000"/>
              </a:buClr>
              <a:buSzPct val="80000"/>
              <a:buFont typeface="Arial Unicode MS"/>
              <a:buChar char="•"/>
              <a:defRPr sz="1800"/>
            </a:pPr>
            <a:r>
              <a:rPr>
                <a:solidFill>
                  <a:srgbClr val="4E5A60"/>
                </a:solidFill>
                <a:latin typeface="Helvetica Neue Light"/>
                <a:ea typeface="Helvetica Neue Light"/>
                <a:cs typeface="Helvetica Neue Light"/>
                <a:sym typeface="Helvetica Neue Light"/>
              </a:rPr>
              <a:t>Activity and awareness </a:t>
            </a:r>
            <a:r>
              <a:rPr b="1">
                <a:solidFill>
                  <a:srgbClr val="4E5A60"/>
                </a:solidFill>
                <a:latin typeface="Helvetica Neue"/>
                <a:ea typeface="Helvetica Neue"/>
                <a:cs typeface="Helvetica Neue"/>
                <a:sym typeface="Helvetica Neue"/>
              </a:rPr>
              <a:t>notifications</a:t>
            </a:r>
            <a:endParaRPr>
              <a:solidFill>
                <a:srgbClr val="4E5A60"/>
              </a:solidFill>
              <a:latin typeface="Helvetica Neue Light"/>
              <a:ea typeface="Helvetica Neue Light"/>
              <a:cs typeface="Helvetica Neue Light"/>
              <a:sym typeface="Helvetica Neue Light"/>
            </a:endParaRPr>
          </a:p>
          <a:p>
            <a:pPr marL="598374" lvl="1" indent="-141292" algn="l" defTabSz="346605">
              <a:buClr>
                <a:srgbClr val="000000"/>
              </a:buClr>
              <a:buSzPct val="80000"/>
              <a:buFont typeface="Arial Unicode MS"/>
              <a:buChar char="•"/>
              <a:defRPr sz="1800"/>
            </a:pPr>
            <a:r>
              <a:rPr b="1">
                <a:solidFill>
                  <a:srgbClr val="4E5A60"/>
                </a:solidFill>
                <a:latin typeface="Helvetica Neue"/>
                <a:ea typeface="Helvetica Neue"/>
                <a:cs typeface="Helvetica Neue"/>
                <a:sym typeface="Helvetica Neue"/>
              </a:rPr>
              <a:t>Open architecture</a:t>
            </a:r>
            <a:r>
              <a:rPr>
                <a:solidFill>
                  <a:srgbClr val="4E5A60"/>
                </a:solidFill>
                <a:latin typeface="Helvetica Neue Light"/>
                <a:ea typeface="Helvetica Neue Light"/>
                <a:cs typeface="Helvetica Neue Light"/>
                <a:sym typeface="Helvetica Neue Light"/>
              </a:rPr>
              <a:t> with support for the most common tools (Jenkins, Grunt, Ant, Github….)</a:t>
            </a:r>
          </a:p>
          <a:p>
            <a:pPr marL="598374" lvl="1" indent="-141292" algn="l" defTabSz="346605">
              <a:buClr>
                <a:srgbClr val="000000"/>
              </a:buClr>
              <a:buSzPct val="80000"/>
              <a:buFont typeface="Arial Unicode MS"/>
              <a:buChar char="•"/>
              <a:defRPr sz="1800"/>
            </a:pPr>
            <a:r>
              <a:rPr b="1">
                <a:solidFill>
                  <a:srgbClr val="4E5A60"/>
                </a:solidFill>
                <a:latin typeface="Helvetica Neue"/>
                <a:ea typeface="Helvetica Neue"/>
                <a:cs typeface="Helvetica Neue"/>
                <a:sym typeface="Helvetica Neue"/>
              </a:rPr>
              <a:t>App analytics</a:t>
            </a:r>
            <a:r>
              <a:rPr>
                <a:solidFill>
                  <a:srgbClr val="4E5A60"/>
                </a:solidFill>
                <a:latin typeface="Helvetica Neue Light"/>
                <a:ea typeface="Helvetica Neue Light"/>
                <a:cs typeface="Helvetica Neue Light"/>
                <a:sym typeface="Helvetica Neue Light"/>
              </a:rPr>
              <a:t>, improved </a:t>
            </a:r>
            <a:r>
              <a:rPr b="1">
                <a:solidFill>
                  <a:srgbClr val="4E5A60"/>
                </a:solidFill>
                <a:latin typeface="Helvetica Neue"/>
                <a:ea typeface="Helvetica Neue"/>
                <a:cs typeface="Helvetica Neue"/>
                <a:sym typeface="Helvetica Neue"/>
              </a:rPr>
              <a:t>tracing</a:t>
            </a:r>
            <a:r>
              <a:rPr>
                <a:solidFill>
                  <a:srgbClr val="4E5A60"/>
                </a:solidFill>
                <a:latin typeface="Helvetica Neue Light"/>
                <a:ea typeface="Helvetica Neue Light"/>
                <a:cs typeface="Helvetica Neue Light"/>
                <a:sym typeface="Helvetica Neue Light"/>
              </a:rPr>
              <a:t> and </a:t>
            </a:r>
            <a:r>
              <a:rPr b="1">
                <a:solidFill>
                  <a:srgbClr val="4E5A60"/>
                </a:solidFill>
                <a:latin typeface="Helvetica Neue"/>
                <a:ea typeface="Helvetica Neue"/>
                <a:cs typeface="Helvetica Neue"/>
                <a:sym typeface="Helvetica Neue"/>
              </a:rPr>
              <a:t>logging</a:t>
            </a:r>
            <a:endParaRPr>
              <a:solidFill>
                <a:srgbClr val="4E5A60"/>
              </a:solidFill>
              <a:latin typeface="Helvetica Neue Light"/>
              <a:ea typeface="Helvetica Neue Light"/>
              <a:cs typeface="Helvetica Neue Light"/>
              <a:sym typeface="Helvetica Neue Light"/>
            </a:endParaRPr>
          </a:p>
        </p:txBody>
      </p:sp>
      <p:sp>
        <p:nvSpPr>
          <p:cNvPr id="497" name="Shape 497"/>
          <p:cNvSpPr/>
          <p:nvPr/>
        </p:nvSpPr>
        <p:spPr>
          <a:xfrm>
            <a:off x="11412261" y="82923"/>
            <a:ext cx="1412139" cy="46106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defTabSz="457200">
              <a:spcBef>
                <a:spcPts val="2400"/>
              </a:spcBef>
              <a:defRPr sz="2400" b="1">
                <a:solidFill>
                  <a:srgbClr val="5F6E75"/>
                </a:solidFill>
                <a:latin typeface="Helvetica Neue"/>
                <a:ea typeface="Helvetica Neue"/>
                <a:cs typeface="Helvetica Neue"/>
                <a:sym typeface="Helvetica Neue"/>
              </a:defRPr>
            </a:lvl1pPr>
          </a:lstStyle>
          <a:p>
            <a:pPr lvl="0">
              <a:defRPr sz="1800" b="0">
                <a:solidFill>
                  <a:srgbClr val="000000"/>
                </a:solidFill>
              </a:defRPr>
            </a:pPr>
            <a:r>
              <a:rPr sz="2400" b="1">
                <a:solidFill>
                  <a:srgbClr val="5F6E75"/>
                </a:solidFill>
              </a:rPr>
              <a:t>roadmap</a:t>
            </a:r>
          </a:p>
        </p:txBody>
      </p:sp>
      <p:sp>
        <p:nvSpPr>
          <p:cNvPr id="498" name="Shape 498"/>
          <p:cNvSpPr/>
          <p:nvPr/>
        </p:nvSpPr>
        <p:spPr>
          <a:xfrm>
            <a:off x="6639797" y="-2134784"/>
            <a:ext cx="1590866" cy="44872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defTabSz="346605">
              <a:lnSpc>
                <a:spcPct val="119999"/>
              </a:lnSpc>
              <a:spcBef>
                <a:spcPts val="100"/>
              </a:spcBef>
              <a:defRPr sz="2300" b="1">
                <a:solidFill>
                  <a:srgbClr val="C8562E">
                    <a:alpha val="70000"/>
                  </a:srgbClr>
                </a:solidFill>
                <a:latin typeface="Helvetica Neue"/>
                <a:ea typeface="Helvetica Neue"/>
                <a:cs typeface="Helvetica Neue"/>
                <a:sym typeface="Helvetica Neue"/>
              </a:defRPr>
            </a:lvl1pPr>
          </a:lstStyle>
          <a:p>
            <a:pPr lvl="0">
              <a:defRPr sz="1800" b="0">
                <a:solidFill>
                  <a:srgbClr val="000000"/>
                </a:solidFill>
              </a:defRPr>
            </a:pPr>
            <a:r>
              <a:rPr sz="2300" b="1">
                <a:solidFill>
                  <a:srgbClr val="C8562E">
                    <a:alpha val="70000"/>
                  </a:srgbClr>
                </a:solidFill>
              </a:rPr>
              <a:t>Carlos/Raj</a:t>
            </a:r>
          </a:p>
        </p:txBody>
      </p:sp>
      <p:pic>
        <p:nvPicPr>
          <p:cNvPr id="499" name="image22.jpeg"/>
          <p:cNvPicPr/>
          <p:nvPr/>
        </p:nvPicPr>
        <p:blipFill>
          <a:blip r:embed="rId3">
            <a:extLst/>
          </a:blip>
          <a:stretch>
            <a:fillRect/>
          </a:stretch>
        </p:blipFill>
        <p:spPr>
          <a:xfrm>
            <a:off x="8172943" y="2198393"/>
            <a:ext cx="2587476" cy="1931630"/>
          </a:xfrm>
          <a:prstGeom prst="rect">
            <a:avLst/>
          </a:prstGeom>
          <a:ln w="3175">
            <a:solidFill>
              <a:srgbClr val="7F7F7F"/>
            </a:solidFill>
          </a:ln>
        </p:spPr>
      </p:pic>
      <p:pic>
        <p:nvPicPr>
          <p:cNvPr id="500" name="image36.jpeg"/>
          <p:cNvPicPr/>
          <p:nvPr/>
        </p:nvPicPr>
        <p:blipFill>
          <a:blip r:embed="rId4">
            <a:extLst/>
          </a:blip>
          <a:stretch>
            <a:fillRect/>
          </a:stretch>
        </p:blipFill>
        <p:spPr>
          <a:xfrm>
            <a:off x="8160877" y="4225459"/>
            <a:ext cx="4651334" cy="2898166"/>
          </a:xfrm>
          <a:prstGeom prst="rect">
            <a:avLst/>
          </a:prstGeom>
          <a:ln w="3175">
            <a:solidFill>
              <a:srgbClr val="BFBFBF"/>
            </a:solidFill>
          </a:ln>
        </p:spPr>
      </p:pic>
      <p:pic>
        <p:nvPicPr>
          <p:cNvPr id="501" name="image5.png"/>
          <p:cNvPicPr/>
          <p:nvPr/>
        </p:nvPicPr>
        <p:blipFill>
          <a:blip r:embed="rId5">
            <a:extLst/>
          </a:blip>
          <a:srcRect l="47760" t="8139" r="27259" b="45218"/>
          <a:stretch>
            <a:fillRect/>
          </a:stretch>
        </p:blipFill>
        <p:spPr>
          <a:xfrm>
            <a:off x="10871024" y="2145272"/>
            <a:ext cx="1940184" cy="2037752"/>
          </a:xfrm>
          <a:prstGeom prst="rect">
            <a:avLst/>
          </a:prstGeom>
          <a:ln w="12700">
            <a:miter lim="400000"/>
          </a:ln>
        </p:spPr>
      </p:pic>
      <p:pic>
        <p:nvPicPr>
          <p:cNvPr id="502" name="deploy_to_bluemix_normal.png"/>
          <p:cNvPicPr/>
          <p:nvPr/>
        </p:nvPicPr>
        <p:blipFill>
          <a:blip r:embed="rId6">
            <a:extLst/>
          </a:blip>
          <a:stretch>
            <a:fillRect/>
          </a:stretch>
        </p:blipFill>
        <p:spPr>
          <a:xfrm>
            <a:off x="8174749" y="7193398"/>
            <a:ext cx="2582051" cy="550839"/>
          </a:xfrm>
          <a:prstGeom prst="rect">
            <a:avLst/>
          </a:prstGeom>
          <a:ln w="12700">
            <a:miter lim="400000"/>
          </a:ln>
        </p:spPr>
      </p:pic>
      <p:sp>
        <p:nvSpPr>
          <p:cNvPr id="503" name="Shape 503"/>
          <p:cNvSpPr>
            <a:spLocks noGrp="1"/>
          </p:cNvSpPr>
          <p:nvPr>
            <p:ph type="title"/>
          </p:nvPr>
        </p:nvSpPr>
        <p:spPr>
          <a:xfrm>
            <a:off x="453732" y="251175"/>
            <a:ext cx="10485735" cy="1767996"/>
          </a:xfrm>
          <a:prstGeom prst="rect">
            <a:avLst/>
          </a:prstGeom>
        </p:spPr>
        <p:txBody>
          <a:bodyPr anchor="t"/>
          <a:lstStyle/>
          <a:p>
            <a:pPr lvl="0">
              <a:defRPr sz="1800" b="0"/>
            </a:pPr>
            <a:r>
              <a:rPr sz="4000" b="1"/>
              <a:t>3 | Unified DevOps experience</a:t>
            </a:r>
          </a:p>
        </p:txBody>
      </p:sp>
      <p:sp>
        <p:nvSpPr>
          <p:cNvPr id="504" name="Shape 504"/>
          <p:cNvSpPr/>
          <p:nvPr/>
        </p:nvSpPr>
        <p:spPr>
          <a:xfrm>
            <a:off x="479588" y="916180"/>
            <a:ext cx="10679595" cy="8543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defTabSz="457200">
              <a:spcBef>
                <a:spcPts val="2400"/>
              </a:spcBef>
              <a:defRPr sz="2500">
                <a:latin typeface="Helvetica Neue Light"/>
                <a:ea typeface="Helvetica Neue Light"/>
                <a:cs typeface="Helvetica Neue Light"/>
                <a:sym typeface="Helvetica Neue Light"/>
              </a:defRPr>
            </a:lvl1pPr>
          </a:lstStyle>
          <a:p>
            <a:pPr lvl="0">
              <a:defRPr sz="1800"/>
            </a:pPr>
            <a:r>
              <a:rPr sz="2500"/>
              <a:t>The DevOps experience is unified and open across compute technologies, Bluemix delivery methods, and integrated systems.</a:t>
            </a:r>
          </a:p>
        </p:txBody>
      </p:sp>
    </p:spTree>
    <p:extLst>
      <p:ext uri="{BB962C8B-B14F-4D97-AF65-F5344CB8AC3E}">
        <p14:creationId xmlns:p14="http://schemas.microsoft.com/office/powerpoint/2010/main" val="4293241753"/>
      </p:ext>
    </p:extLst>
  </p:cSld>
  <p:clrMapOvr>
    <a:masterClrMapping/>
  </p:clrMapOvr>
  <p:transition>
    <p:dissolv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hape 63"/>
          <p:cNvSpPr>
            <a:spLocks noGrp="1"/>
          </p:cNvSpPr>
          <p:nvPr>
            <p:ph type="title"/>
          </p:nvPr>
        </p:nvSpPr>
        <p:spPr>
          <a:xfrm>
            <a:off x="417603" y="215900"/>
            <a:ext cx="12220575" cy="2159000"/>
          </a:xfrm>
          <a:prstGeom prst="rect">
            <a:avLst/>
          </a:prstGeom>
        </p:spPr>
        <p:txBody>
          <a:bodyPr anchor="t"/>
          <a:lstStyle/>
          <a:p>
            <a:pPr lvl="0" algn="l">
              <a:defRPr sz="1800" b="0"/>
            </a:pPr>
            <a:r>
              <a:rPr sz="4000" b="1" dirty="0" smtClean="0">
                <a:latin typeface="Helvetica Neue"/>
              </a:rPr>
              <a:t>App development </a:t>
            </a:r>
            <a:r>
              <a:rPr lang="en-US" sz="4000" b="1" dirty="0" smtClean="0">
                <a:latin typeface="Helvetica Neue"/>
              </a:rPr>
              <a:t>is about speed and choice</a:t>
            </a:r>
            <a:endParaRPr sz="4000" b="1" dirty="0">
              <a:latin typeface="Helvetica Neue"/>
            </a:endParaRPr>
          </a:p>
        </p:txBody>
      </p:sp>
      <p:sp>
        <p:nvSpPr>
          <p:cNvPr id="64" name="Shape 64"/>
          <p:cNvSpPr/>
          <p:nvPr/>
        </p:nvSpPr>
        <p:spPr>
          <a:xfrm>
            <a:off x="-6159455" y="5309064"/>
            <a:ext cx="250670" cy="574512"/>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defTabSz="647700">
              <a:lnSpc>
                <a:spcPct val="119999"/>
              </a:lnSpc>
              <a:spcBef>
                <a:spcPts val="4000"/>
              </a:spcBef>
              <a:defRPr sz="3200" b="1">
                <a:solidFill>
                  <a:srgbClr val="1BB2DD"/>
                </a:solidFill>
                <a:latin typeface="Helvetica Neue Bold for IBM"/>
                <a:ea typeface="Helvetica Neue Bold for IBM"/>
                <a:cs typeface="Helvetica Neue Bold for IBM"/>
                <a:sym typeface="Helvetica Neue Bold for IBM"/>
              </a:defRPr>
            </a:lvl1pPr>
          </a:lstStyle>
          <a:p>
            <a:pPr lvl="0">
              <a:defRPr sz="1800" b="0">
                <a:solidFill>
                  <a:srgbClr val="000000"/>
                </a:solidFill>
              </a:defRPr>
            </a:pPr>
            <a:r>
              <a:rPr sz="3200" b="1" dirty="0">
                <a:solidFill>
                  <a:srgbClr val="1BB2DD"/>
                </a:solidFill>
                <a:latin typeface="Arial"/>
                <a:ea typeface="Arial"/>
                <a:cs typeface="Arial"/>
              </a:rPr>
              <a:t>?</a:t>
            </a:r>
          </a:p>
        </p:txBody>
      </p:sp>
      <p:sp>
        <p:nvSpPr>
          <p:cNvPr id="65" name="Shape 65"/>
          <p:cNvSpPr/>
          <p:nvPr/>
        </p:nvSpPr>
        <p:spPr>
          <a:xfrm flipH="1">
            <a:off x="-4470579" y="5316931"/>
            <a:ext cx="2" cy="6262366"/>
          </a:xfrm>
          <a:prstGeom prst="line">
            <a:avLst/>
          </a:prstGeom>
          <a:ln w="38100">
            <a:solidFill>
              <a:srgbClr val="1BB2DD"/>
            </a:solidFill>
            <a:miter lim="400000"/>
          </a:ln>
        </p:spPr>
        <p:txBody>
          <a:bodyPr lIns="0" tIns="0" rIns="0" bIns="0"/>
          <a:lstStyle/>
          <a:p>
            <a:pPr lvl="0" algn="l" defTabSz="457200">
              <a:defRPr sz="1200">
                <a:latin typeface="Helvetica"/>
                <a:ea typeface="Helvetica"/>
                <a:cs typeface="Helvetica"/>
                <a:sym typeface="Helvetica"/>
              </a:defRPr>
            </a:pPr>
            <a:endParaRPr dirty="0">
              <a:latin typeface="Arial"/>
              <a:ea typeface="Arial"/>
              <a:cs typeface="Arial"/>
            </a:endParaRPr>
          </a:p>
        </p:txBody>
      </p:sp>
      <p:grpSp>
        <p:nvGrpSpPr>
          <p:cNvPr id="68" name="Group 68"/>
          <p:cNvGrpSpPr/>
          <p:nvPr/>
        </p:nvGrpSpPr>
        <p:grpSpPr>
          <a:xfrm>
            <a:off x="2402503" y="4037048"/>
            <a:ext cx="2624341" cy="2312878"/>
            <a:chOff x="-139877" y="-99912"/>
            <a:chExt cx="2624339" cy="2312877"/>
          </a:xfrm>
        </p:grpSpPr>
        <p:pic>
          <p:nvPicPr>
            <p:cNvPr id="66" name="image36.png" descr="C:\Users\Bryan\Desktop\blue rect.png"/>
            <p:cNvPicPr/>
            <p:nvPr/>
          </p:nvPicPr>
          <p:blipFill>
            <a:blip r:embed="rId3">
              <a:extLst/>
            </a:blip>
            <a:stretch>
              <a:fillRect/>
            </a:stretch>
          </p:blipFill>
          <p:spPr>
            <a:xfrm>
              <a:off x="-139877" y="-99912"/>
              <a:ext cx="2624339" cy="2312877"/>
            </a:xfrm>
            <a:prstGeom prst="rect">
              <a:avLst/>
            </a:prstGeom>
            <a:ln w="12700" cap="flat">
              <a:noFill/>
              <a:miter lim="400000"/>
            </a:ln>
            <a:effectLst/>
          </p:spPr>
        </p:pic>
        <p:sp>
          <p:nvSpPr>
            <p:cNvPr id="67" name="Shape 67"/>
            <p:cNvSpPr/>
            <p:nvPr/>
          </p:nvSpPr>
          <p:spPr>
            <a:xfrm>
              <a:off x="666464" y="666676"/>
              <a:ext cx="1011657" cy="7797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pPr lvl="0">
                <a:defRPr sz="1800"/>
              </a:pPr>
              <a:r>
                <a:rPr sz="2200" b="1" dirty="0">
                  <a:latin typeface="Arial"/>
                  <a:ea typeface="Arial"/>
                  <a:cs typeface="Arial"/>
                  <a:sym typeface="Helvetica Neue"/>
                </a:rPr>
                <a:t>Failing </a:t>
              </a:r>
            </a:p>
            <a:p>
              <a:pPr lvl="0">
                <a:defRPr sz="1800"/>
              </a:pPr>
              <a:r>
                <a:rPr sz="2200" b="1" dirty="0">
                  <a:latin typeface="Arial"/>
                  <a:ea typeface="Arial"/>
                  <a:cs typeface="Arial"/>
                  <a:sym typeface="Helvetica Neue"/>
                </a:rPr>
                <a:t>Fast</a:t>
              </a:r>
            </a:p>
          </p:txBody>
        </p:sp>
      </p:grpSp>
      <p:grpSp>
        <p:nvGrpSpPr>
          <p:cNvPr id="71" name="Group 71"/>
          <p:cNvGrpSpPr/>
          <p:nvPr/>
        </p:nvGrpSpPr>
        <p:grpSpPr>
          <a:xfrm>
            <a:off x="307059" y="1599450"/>
            <a:ext cx="2754825" cy="2427877"/>
            <a:chOff x="0" y="0"/>
            <a:chExt cx="2754824" cy="2427876"/>
          </a:xfrm>
        </p:grpSpPr>
        <p:pic>
          <p:nvPicPr>
            <p:cNvPr id="69" name="image36-filtered.png" descr="C:\Users\Bryan\Desktop\blue rect.png"/>
            <p:cNvPicPr/>
            <p:nvPr/>
          </p:nvPicPr>
          <p:blipFill>
            <a:blip r:embed="rId4">
              <a:extLst/>
            </a:blip>
            <a:stretch>
              <a:fillRect/>
            </a:stretch>
          </p:blipFill>
          <p:spPr>
            <a:xfrm>
              <a:off x="0" y="0"/>
              <a:ext cx="2754825" cy="2427877"/>
            </a:xfrm>
            <a:prstGeom prst="rect">
              <a:avLst/>
            </a:prstGeom>
            <a:ln w="12700" cap="flat">
              <a:noFill/>
              <a:miter lim="400000"/>
            </a:ln>
            <a:effectLst/>
          </p:spPr>
        </p:pic>
        <p:sp>
          <p:nvSpPr>
            <p:cNvPr id="70" name="Shape 70"/>
            <p:cNvSpPr/>
            <p:nvPr/>
          </p:nvSpPr>
          <p:spPr>
            <a:xfrm>
              <a:off x="552285" y="812785"/>
              <a:ext cx="1650254" cy="80230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p>
              <a:pPr lvl="0">
                <a:defRPr sz="1800"/>
              </a:pPr>
              <a:r>
                <a:rPr sz="2200" b="1" dirty="0">
                  <a:latin typeface="Arial"/>
                  <a:ea typeface="Arial"/>
                  <a:cs typeface="Arial"/>
                  <a:sym typeface="Helvetica Neue"/>
                </a:rPr>
                <a:t>Seconds to </a:t>
              </a:r>
            </a:p>
            <a:p>
              <a:pPr lvl="0">
                <a:defRPr sz="1800"/>
              </a:pPr>
              <a:r>
                <a:rPr sz="2200" b="1" dirty="0">
                  <a:latin typeface="Arial"/>
                  <a:ea typeface="Arial"/>
                  <a:cs typeface="Arial"/>
                  <a:sym typeface="Helvetica Neue"/>
                </a:rPr>
                <a:t>Deploy</a:t>
              </a:r>
            </a:p>
          </p:txBody>
        </p:sp>
      </p:grpSp>
      <p:grpSp>
        <p:nvGrpSpPr>
          <p:cNvPr id="74" name="Group 74"/>
          <p:cNvGrpSpPr/>
          <p:nvPr/>
        </p:nvGrpSpPr>
        <p:grpSpPr>
          <a:xfrm>
            <a:off x="4517148" y="2331919"/>
            <a:ext cx="1973700" cy="1739458"/>
            <a:chOff x="0" y="0"/>
            <a:chExt cx="1973699" cy="1739456"/>
          </a:xfrm>
        </p:grpSpPr>
        <p:pic>
          <p:nvPicPr>
            <p:cNvPr id="72" name="image36.png" descr="C:\Users\Bryan\Desktop\blue rect.png"/>
            <p:cNvPicPr/>
            <p:nvPr/>
          </p:nvPicPr>
          <p:blipFill>
            <a:blip r:embed="rId3">
              <a:extLst/>
            </a:blip>
            <a:stretch>
              <a:fillRect/>
            </a:stretch>
          </p:blipFill>
          <p:spPr>
            <a:xfrm>
              <a:off x="0" y="0"/>
              <a:ext cx="1973700" cy="1739457"/>
            </a:xfrm>
            <a:prstGeom prst="rect">
              <a:avLst/>
            </a:prstGeom>
            <a:ln w="12700" cap="flat">
              <a:noFill/>
              <a:miter lim="400000"/>
            </a:ln>
            <a:effectLst/>
          </p:spPr>
        </p:pic>
        <p:sp>
          <p:nvSpPr>
            <p:cNvPr id="73" name="Shape 73"/>
            <p:cNvSpPr/>
            <p:nvPr/>
          </p:nvSpPr>
          <p:spPr>
            <a:xfrm>
              <a:off x="395686" y="452971"/>
              <a:ext cx="1182328" cy="79798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2200" b="1">
                  <a:latin typeface="+mj-lt"/>
                  <a:ea typeface="+mj-ea"/>
                  <a:cs typeface="+mj-cs"/>
                  <a:sym typeface="Helvetica Neue"/>
                </a:defRPr>
              </a:lvl1pPr>
            </a:lstStyle>
            <a:p>
              <a:pPr lvl="0">
                <a:defRPr sz="1800" b="0"/>
              </a:pPr>
              <a:r>
                <a:rPr sz="2200" b="1" dirty="0">
                  <a:latin typeface="Arial"/>
                  <a:ea typeface="Arial"/>
                  <a:cs typeface="Arial"/>
                </a:rPr>
                <a:t>Friction Free</a:t>
              </a:r>
            </a:p>
          </p:txBody>
        </p:sp>
      </p:grpSp>
      <p:grpSp>
        <p:nvGrpSpPr>
          <p:cNvPr id="77" name="Group 77"/>
          <p:cNvGrpSpPr/>
          <p:nvPr/>
        </p:nvGrpSpPr>
        <p:grpSpPr>
          <a:xfrm>
            <a:off x="504355" y="6612204"/>
            <a:ext cx="2624339" cy="2312878"/>
            <a:chOff x="0" y="0"/>
            <a:chExt cx="2624337" cy="2312876"/>
          </a:xfrm>
        </p:grpSpPr>
        <p:pic>
          <p:nvPicPr>
            <p:cNvPr id="75" name="image36-filtered.png" descr="C:\Users\Bryan\Desktop\blue rect.png"/>
            <p:cNvPicPr/>
            <p:nvPr/>
          </p:nvPicPr>
          <p:blipFill>
            <a:blip r:embed="rId5">
              <a:extLst/>
            </a:blip>
            <a:stretch>
              <a:fillRect/>
            </a:stretch>
          </p:blipFill>
          <p:spPr>
            <a:xfrm>
              <a:off x="0" y="0"/>
              <a:ext cx="2624338" cy="2312877"/>
            </a:xfrm>
            <a:prstGeom prst="rect">
              <a:avLst/>
            </a:prstGeom>
            <a:ln w="12700" cap="flat">
              <a:noFill/>
              <a:miter lim="400000"/>
            </a:ln>
            <a:effectLst/>
          </p:spPr>
        </p:pic>
        <p:sp>
          <p:nvSpPr>
            <p:cNvPr id="76" name="Shape 76"/>
            <p:cNvSpPr/>
            <p:nvPr/>
          </p:nvSpPr>
          <p:spPr>
            <a:xfrm>
              <a:off x="434317" y="729651"/>
              <a:ext cx="1755704" cy="85357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2200" b="1">
                  <a:latin typeface="+mj-lt"/>
                  <a:ea typeface="+mj-ea"/>
                  <a:cs typeface="+mj-cs"/>
                  <a:sym typeface="Helvetica Neue"/>
                </a:defRPr>
              </a:lvl1pPr>
            </a:lstStyle>
            <a:p>
              <a:pPr lvl="0">
                <a:defRPr sz="1800" b="0"/>
              </a:pPr>
              <a:r>
                <a:rPr sz="2200" b="1" dirty="0">
                  <a:latin typeface="Arial"/>
                  <a:ea typeface="Arial"/>
                  <a:cs typeface="Arial"/>
                </a:rPr>
                <a:t>Any Language</a:t>
              </a:r>
            </a:p>
          </p:txBody>
        </p:sp>
      </p:grpSp>
      <p:grpSp>
        <p:nvGrpSpPr>
          <p:cNvPr id="80" name="Group 80"/>
          <p:cNvGrpSpPr/>
          <p:nvPr/>
        </p:nvGrpSpPr>
        <p:grpSpPr>
          <a:xfrm>
            <a:off x="6534472" y="2775288"/>
            <a:ext cx="2754827" cy="2427878"/>
            <a:chOff x="0" y="0"/>
            <a:chExt cx="2754825" cy="2427877"/>
          </a:xfrm>
        </p:grpSpPr>
        <p:pic>
          <p:nvPicPr>
            <p:cNvPr id="78" name="image36-filtered.png" descr="C:\Users\Bryan\Desktop\blue rect.png"/>
            <p:cNvPicPr/>
            <p:nvPr/>
          </p:nvPicPr>
          <p:blipFill>
            <a:blip r:embed="rId6">
              <a:extLst/>
            </a:blip>
            <a:stretch>
              <a:fillRect/>
            </a:stretch>
          </p:blipFill>
          <p:spPr>
            <a:xfrm>
              <a:off x="0" y="0"/>
              <a:ext cx="2754825" cy="2427877"/>
            </a:xfrm>
            <a:prstGeom prst="rect">
              <a:avLst/>
            </a:prstGeom>
            <a:ln w="12700" cap="flat">
              <a:noFill/>
              <a:miter lim="400000"/>
            </a:ln>
            <a:effectLst/>
          </p:spPr>
        </p:pic>
        <p:sp>
          <p:nvSpPr>
            <p:cNvPr id="79" name="Shape 79"/>
            <p:cNvSpPr/>
            <p:nvPr/>
          </p:nvSpPr>
          <p:spPr>
            <a:xfrm>
              <a:off x="415383" y="797782"/>
              <a:ext cx="1898300" cy="80230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2200" b="1">
                  <a:latin typeface="+mj-lt"/>
                  <a:ea typeface="+mj-ea"/>
                  <a:cs typeface="+mj-cs"/>
                  <a:sym typeface="Helvetica Neue"/>
                </a:defRPr>
              </a:lvl1pPr>
            </a:lstStyle>
            <a:p>
              <a:pPr lvl="0">
                <a:defRPr sz="1800" b="0"/>
              </a:pPr>
              <a:r>
                <a:rPr sz="2200" b="1" dirty="0">
                  <a:latin typeface="Arial"/>
                  <a:ea typeface="Arial"/>
                  <a:cs typeface="Arial"/>
                </a:rPr>
                <a:t>Continuous </a:t>
              </a:r>
              <a:r>
                <a:rPr lang="en-US" sz="2200" b="1" dirty="0" smtClean="0">
                  <a:latin typeface="Arial"/>
                  <a:ea typeface="Arial"/>
                  <a:cs typeface="Arial"/>
                </a:rPr>
                <a:t>Delivery Pipeline</a:t>
              </a:r>
              <a:endParaRPr sz="2200" b="1" dirty="0">
                <a:latin typeface="Arial"/>
                <a:ea typeface="Arial"/>
                <a:cs typeface="Arial"/>
              </a:endParaRPr>
            </a:p>
          </p:txBody>
        </p:sp>
      </p:grpSp>
      <p:grpSp>
        <p:nvGrpSpPr>
          <p:cNvPr id="83" name="Group 83"/>
          <p:cNvGrpSpPr/>
          <p:nvPr/>
        </p:nvGrpSpPr>
        <p:grpSpPr>
          <a:xfrm>
            <a:off x="6391595" y="1558648"/>
            <a:ext cx="1027289" cy="905371"/>
            <a:chOff x="0" y="0"/>
            <a:chExt cx="1027287" cy="905370"/>
          </a:xfrm>
        </p:grpSpPr>
        <p:pic>
          <p:nvPicPr>
            <p:cNvPr id="81" name="image36.png" descr="C:\Users\Bryan\Desktop\blue rect.png"/>
            <p:cNvPicPr/>
            <p:nvPr/>
          </p:nvPicPr>
          <p:blipFill>
            <a:blip r:embed="rId3">
              <a:extLst/>
            </a:blip>
            <a:stretch>
              <a:fillRect/>
            </a:stretch>
          </p:blipFill>
          <p:spPr>
            <a:xfrm>
              <a:off x="0" y="0"/>
              <a:ext cx="1027288" cy="905371"/>
            </a:xfrm>
            <a:prstGeom prst="rect">
              <a:avLst/>
            </a:prstGeom>
            <a:ln w="12700" cap="flat">
              <a:noFill/>
              <a:miter lim="400000"/>
            </a:ln>
            <a:effectLst/>
          </p:spPr>
        </p:pic>
        <p:pic>
          <p:nvPicPr>
            <p:cNvPr id="82" name="image65.png" descr="AppScan_64x64"/>
            <p:cNvPicPr/>
            <p:nvPr/>
          </p:nvPicPr>
          <p:blipFill>
            <a:blip r:embed="rId7">
              <a:extLst/>
            </a:blip>
            <a:stretch>
              <a:fillRect/>
            </a:stretch>
          </p:blipFill>
          <p:spPr>
            <a:xfrm>
              <a:off x="206410" y="141364"/>
              <a:ext cx="609705" cy="609935"/>
            </a:xfrm>
            <a:prstGeom prst="rect">
              <a:avLst/>
            </a:prstGeom>
            <a:ln w="12700" cap="flat">
              <a:noFill/>
              <a:miter lim="400000"/>
            </a:ln>
            <a:effectLst/>
          </p:spPr>
        </p:pic>
      </p:grpSp>
      <p:grpSp>
        <p:nvGrpSpPr>
          <p:cNvPr id="86" name="Group 86"/>
          <p:cNvGrpSpPr/>
          <p:nvPr/>
        </p:nvGrpSpPr>
        <p:grpSpPr>
          <a:xfrm>
            <a:off x="7398239" y="1777721"/>
            <a:ext cx="1027292" cy="903113"/>
            <a:chOff x="0" y="0"/>
            <a:chExt cx="1027290" cy="903112"/>
          </a:xfrm>
        </p:grpSpPr>
        <p:pic>
          <p:nvPicPr>
            <p:cNvPr id="84" name="image36.png" descr="C:\Users\Bryan\Desktop\blue rect.png"/>
            <p:cNvPicPr/>
            <p:nvPr/>
          </p:nvPicPr>
          <p:blipFill>
            <a:blip r:embed="rId3">
              <a:extLst/>
            </a:blip>
            <a:stretch>
              <a:fillRect/>
            </a:stretch>
          </p:blipFill>
          <p:spPr>
            <a:xfrm>
              <a:off x="0" y="0"/>
              <a:ext cx="1027291" cy="903113"/>
            </a:xfrm>
            <a:prstGeom prst="rect">
              <a:avLst/>
            </a:prstGeom>
            <a:ln w="12700" cap="flat">
              <a:noFill/>
              <a:miter lim="400000"/>
            </a:ln>
            <a:effectLst/>
          </p:spPr>
        </p:pic>
        <p:pic>
          <p:nvPicPr>
            <p:cNvPr id="85" name="image67.png" descr="ODM-Cloud-OE-64"/>
            <p:cNvPicPr/>
            <p:nvPr/>
          </p:nvPicPr>
          <p:blipFill>
            <a:blip r:embed="rId8">
              <a:extLst/>
            </a:blip>
            <a:stretch>
              <a:fillRect/>
            </a:stretch>
          </p:blipFill>
          <p:spPr>
            <a:xfrm>
              <a:off x="222288" y="186960"/>
              <a:ext cx="525555" cy="524439"/>
            </a:xfrm>
            <a:prstGeom prst="rect">
              <a:avLst/>
            </a:prstGeom>
            <a:ln w="12700" cap="flat">
              <a:noFill/>
              <a:miter lim="400000"/>
            </a:ln>
            <a:effectLst/>
          </p:spPr>
        </p:pic>
      </p:grpSp>
      <p:grpSp>
        <p:nvGrpSpPr>
          <p:cNvPr id="89" name="Group 89"/>
          <p:cNvGrpSpPr/>
          <p:nvPr/>
        </p:nvGrpSpPr>
        <p:grpSpPr>
          <a:xfrm>
            <a:off x="1385705" y="5438216"/>
            <a:ext cx="1027289" cy="905371"/>
            <a:chOff x="0" y="0"/>
            <a:chExt cx="1027287" cy="905370"/>
          </a:xfrm>
        </p:grpSpPr>
        <p:pic>
          <p:nvPicPr>
            <p:cNvPr id="87" name="image36.png" descr="C:\Users\Bryan\Desktop\blue rect.png"/>
            <p:cNvPicPr/>
            <p:nvPr/>
          </p:nvPicPr>
          <p:blipFill>
            <a:blip r:embed="rId3">
              <a:extLst/>
            </a:blip>
            <a:stretch>
              <a:fillRect/>
            </a:stretch>
          </p:blipFill>
          <p:spPr>
            <a:xfrm>
              <a:off x="0" y="0"/>
              <a:ext cx="1027288" cy="905371"/>
            </a:xfrm>
            <a:prstGeom prst="rect">
              <a:avLst/>
            </a:prstGeom>
            <a:ln w="12700" cap="flat">
              <a:noFill/>
              <a:miter lim="400000"/>
            </a:ln>
            <a:effectLst/>
          </p:spPr>
        </p:pic>
        <p:pic>
          <p:nvPicPr>
            <p:cNvPr id="88" name="image68.png" descr="64x64"/>
            <p:cNvPicPr/>
            <p:nvPr/>
          </p:nvPicPr>
          <p:blipFill>
            <a:blip r:embed="rId9">
              <a:extLst/>
            </a:blip>
            <a:stretch>
              <a:fillRect/>
            </a:stretch>
          </p:blipFill>
          <p:spPr>
            <a:xfrm>
              <a:off x="252455" y="133422"/>
              <a:ext cx="562072" cy="562284"/>
            </a:xfrm>
            <a:prstGeom prst="rect">
              <a:avLst/>
            </a:prstGeom>
            <a:ln w="12700" cap="flat">
              <a:noFill/>
              <a:miter lim="400000"/>
            </a:ln>
            <a:effectLst/>
          </p:spPr>
        </p:pic>
      </p:grpSp>
      <p:grpSp>
        <p:nvGrpSpPr>
          <p:cNvPr id="92" name="Group 92"/>
          <p:cNvGrpSpPr/>
          <p:nvPr/>
        </p:nvGrpSpPr>
        <p:grpSpPr>
          <a:xfrm>
            <a:off x="4179146" y="6589238"/>
            <a:ext cx="1043094" cy="918916"/>
            <a:chOff x="0" y="0"/>
            <a:chExt cx="1043093" cy="918915"/>
          </a:xfrm>
        </p:grpSpPr>
        <p:pic>
          <p:nvPicPr>
            <p:cNvPr id="90" name="image69.png" descr="C:\Users\Bryan\Desktop\grey rect.png"/>
            <p:cNvPicPr/>
            <p:nvPr/>
          </p:nvPicPr>
          <p:blipFill>
            <a:blip r:embed="rId10">
              <a:extLst/>
            </a:blip>
            <a:stretch>
              <a:fillRect/>
            </a:stretch>
          </p:blipFill>
          <p:spPr>
            <a:xfrm>
              <a:off x="0" y="0"/>
              <a:ext cx="1043094" cy="918916"/>
            </a:xfrm>
            <a:prstGeom prst="rect">
              <a:avLst/>
            </a:prstGeom>
            <a:ln w="12700" cap="flat">
              <a:noFill/>
              <a:miter lim="400000"/>
            </a:ln>
            <a:effectLst/>
          </p:spPr>
        </p:pic>
        <p:pic>
          <p:nvPicPr>
            <p:cNvPr id="91" name="image71.png" descr="datacache64"/>
            <p:cNvPicPr/>
            <p:nvPr/>
          </p:nvPicPr>
          <p:blipFill>
            <a:blip r:embed="rId11">
              <a:extLst/>
            </a:blip>
            <a:stretch>
              <a:fillRect/>
            </a:stretch>
          </p:blipFill>
          <p:spPr>
            <a:xfrm>
              <a:off x="262353" y="180303"/>
              <a:ext cx="531030" cy="531422"/>
            </a:xfrm>
            <a:prstGeom prst="rect">
              <a:avLst/>
            </a:prstGeom>
            <a:ln w="12700" cap="flat">
              <a:noFill/>
              <a:miter lim="400000"/>
            </a:ln>
            <a:effectLst/>
          </p:spPr>
        </p:pic>
      </p:grpSp>
      <p:grpSp>
        <p:nvGrpSpPr>
          <p:cNvPr id="95" name="Group 95"/>
          <p:cNvGrpSpPr/>
          <p:nvPr/>
        </p:nvGrpSpPr>
        <p:grpSpPr>
          <a:xfrm>
            <a:off x="8848156" y="5167686"/>
            <a:ext cx="1027289" cy="905369"/>
            <a:chOff x="0" y="0"/>
            <a:chExt cx="1027287" cy="905367"/>
          </a:xfrm>
        </p:grpSpPr>
        <p:pic>
          <p:nvPicPr>
            <p:cNvPr id="93" name="image36.png" descr="C:\Users\Bryan\Desktop\blue rect.png"/>
            <p:cNvPicPr/>
            <p:nvPr/>
          </p:nvPicPr>
          <p:blipFill>
            <a:blip r:embed="rId3">
              <a:extLst/>
            </a:blip>
            <a:stretch>
              <a:fillRect/>
            </a:stretch>
          </p:blipFill>
          <p:spPr>
            <a:xfrm>
              <a:off x="0" y="0"/>
              <a:ext cx="1027288" cy="905368"/>
            </a:xfrm>
            <a:prstGeom prst="rect">
              <a:avLst/>
            </a:prstGeom>
            <a:ln w="12700" cap="flat">
              <a:noFill/>
              <a:miter lim="400000"/>
            </a:ln>
            <a:effectLst/>
          </p:spPr>
        </p:pic>
        <p:pic>
          <p:nvPicPr>
            <p:cNvPr id="94" name="image80.png" descr="bi64"/>
            <p:cNvPicPr/>
            <p:nvPr/>
          </p:nvPicPr>
          <p:blipFill>
            <a:blip r:embed="rId12">
              <a:extLst/>
            </a:blip>
            <a:stretch>
              <a:fillRect/>
            </a:stretch>
          </p:blipFill>
          <p:spPr>
            <a:xfrm>
              <a:off x="241341" y="176308"/>
              <a:ext cx="543018" cy="543222"/>
            </a:xfrm>
            <a:prstGeom prst="rect">
              <a:avLst/>
            </a:prstGeom>
            <a:ln w="12700" cap="flat">
              <a:noFill/>
              <a:miter lim="400000"/>
            </a:ln>
            <a:effectLst/>
          </p:spPr>
        </p:pic>
      </p:grpSp>
      <p:grpSp>
        <p:nvGrpSpPr>
          <p:cNvPr id="98" name="Group 98"/>
          <p:cNvGrpSpPr/>
          <p:nvPr/>
        </p:nvGrpSpPr>
        <p:grpSpPr>
          <a:xfrm>
            <a:off x="9266021" y="2932700"/>
            <a:ext cx="1027292" cy="905371"/>
            <a:chOff x="0" y="0"/>
            <a:chExt cx="1027290" cy="905370"/>
          </a:xfrm>
        </p:grpSpPr>
        <p:pic>
          <p:nvPicPr>
            <p:cNvPr id="96" name="image36.png" descr="C:\Users\Bryan\Desktop\blue rect.png"/>
            <p:cNvPicPr/>
            <p:nvPr/>
          </p:nvPicPr>
          <p:blipFill>
            <a:blip r:embed="rId3">
              <a:extLst/>
            </a:blip>
            <a:stretch>
              <a:fillRect/>
            </a:stretch>
          </p:blipFill>
          <p:spPr>
            <a:xfrm>
              <a:off x="0" y="0"/>
              <a:ext cx="1027291" cy="905371"/>
            </a:xfrm>
            <a:prstGeom prst="rect">
              <a:avLst/>
            </a:prstGeom>
            <a:ln w="12700" cap="flat">
              <a:noFill/>
              <a:miter lim="400000"/>
            </a:ln>
            <a:effectLst/>
          </p:spPr>
        </p:pic>
        <p:pic>
          <p:nvPicPr>
            <p:cNvPr id="97" name="image83.png" descr="jsondblarge"/>
            <p:cNvPicPr/>
            <p:nvPr/>
          </p:nvPicPr>
          <p:blipFill>
            <a:blip r:embed="rId13">
              <a:extLst/>
            </a:blip>
            <a:stretch>
              <a:fillRect/>
            </a:stretch>
          </p:blipFill>
          <p:spPr>
            <a:xfrm>
              <a:off x="219113" y="158836"/>
              <a:ext cx="585890" cy="586109"/>
            </a:xfrm>
            <a:prstGeom prst="rect">
              <a:avLst/>
            </a:prstGeom>
            <a:ln w="12700" cap="flat">
              <a:noFill/>
              <a:miter lim="400000"/>
            </a:ln>
            <a:effectLst/>
          </p:spPr>
        </p:pic>
      </p:grpSp>
      <p:grpSp>
        <p:nvGrpSpPr>
          <p:cNvPr id="101" name="Group 101"/>
          <p:cNvGrpSpPr/>
          <p:nvPr/>
        </p:nvGrpSpPr>
        <p:grpSpPr>
          <a:xfrm>
            <a:off x="5267011" y="4425243"/>
            <a:ext cx="1027292" cy="903113"/>
            <a:chOff x="0" y="0"/>
            <a:chExt cx="1027290" cy="903112"/>
          </a:xfrm>
        </p:grpSpPr>
        <p:pic>
          <p:nvPicPr>
            <p:cNvPr id="99" name="image36.png" descr="C:\Users\Bryan\Desktop\blue rect.png"/>
            <p:cNvPicPr/>
            <p:nvPr/>
          </p:nvPicPr>
          <p:blipFill>
            <a:blip r:embed="rId3">
              <a:extLst/>
            </a:blip>
            <a:stretch>
              <a:fillRect/>
            </a:stretch>
          </p:blipFill>
          <p:spPr>
            <a:xfrm>
              <a:off x="0" y="0"/>
              <a:ext cx="1027291" cy="903113"/>
            </a:xfrm>
            <a:prstGeom prst="rect">
              <a:avLst/>
            </a:prstGeom>
            <a:ln w="12700" cap="flat">
              <a:noFill/>
              <a:miter lim="400000"/>
            </a:ln>
            <a:effectLst/>
          </p:spPr>
        </p:pic>
        <p:pic>
          <p:nvPicPr>
            <p:cNvPr id="100" name="image84.png" descr="cloudant64"/>
            <p:cNvPicPr/>
            <p:nvPr/>
          </p:nvPicPr>
          <p:blipFill>
            <a:blip r:embed="rId14">
              <a:extLst/>
            </a:blip>
            <a:stretch>
              <a:fillRect/>
            </a:stretch>
          </p:blipFill>
          <p:spPr>
            <a:xfrm>
              <a:off x="215937" y="150518"/>
              <a:ext cx="609707" cy="608413"/>
            </a:xfrm>
            <a:prstGeom prst="rect">
              <a:avLst/>
            </a:prstGeom>
            <a:ln w="12700" cap="flat">
              <a:noFill/>
              <a:miter lim="400000"/>
            </a:ln>
            <a:effectLst/>
          </p:spPr>
        </p:pic>
      </p:grpSp>
      <p:grpSp>
        <p:nvGrpSpPr>
          <p:cNvPr id="104" name="Group 104"/>
          <p:cNvGrpSpPr/>
          <p:nvPr/>
        </p:nvGrpSpPr>
        <p:grpSpPr>
          <a:xfrm>
            <a:off x="3275872" y="2596555"/>
            <a:ext cx="1027289" cy="905369"/>
            <a:chOff x="0" y="0"/>
            <a:chExt cx="1027287" cy="905367"/>
          </a:xfrm>
        </p:grpSpPr>
        <p:pic>
          <p:nvPicPr>
            <p:cNvPr id="102" name="image36.png" descr="C:\Users\Bryan\Desktop\blue rect.png"/>
            <p:cNvPicPr/>
            <p:nvPr/>
          </p:nvPicPr>
          <p:blipFill>
            <a:blip r:embed="rId3">
              <a:extLst/>
            </a:blip>
            <a:stretch>
              <a:fillRect/>
            </a:stretch>
          </p:blipFill>
          <p:spPr>
            <a:xfrm>
              <a:off x="0" y="0"/>
              <a:ext cx="1027288" cy="905368"/>
            </a:xfrm>
            <a:prstGeom prst="rect">
              <a:avLst/>
            </a:prstGeom>
            <a:ln w="12700" cap="flat">
              <a:noFill/>
              <a:miter lim="400000"/>
            </a:ln>
            <a:effectLst/>
          </p:spPr>
        </p:pic>
        <p:pic>
          <p:nvPicPr>
            <p:cNvPr id="103" name="image86.png" descr="watson64"/>
            <p:cNvPicPr/>
            <p:nvPr/>
          </p:nvPicPr>
          <p:blipFill>
            <a:blip r:embed="rId15">
              <a:extLst/>
            </a:blip>
            <a:stretch>
              <a:fillRect/>
            </a:stretch>
          </p:blipFill>
          <p:spPr>
            <a:xfrm>
              <a:off x="214349" y="136599"/>
              <a:ext cx="609705" cy="609933"/>
            </a:xfrm>
            <a:prstGeom prst="rect">
              <a:avLst/>
            </a:prstGeom>
            <a:ln w="12700" cap="flat">
              <a:noFill/>
              <a:miter lim="400000"/>
            </a:ln>
            <a:effectLst/>
          </p:spPr>
        </p:pic>
      </p:grpSp>
      <p:grpSp>
        <p:nvGrpSpPr>
          <p:cNvPr id="107" name="Group 107"/>
          <p:cNvGrpSpPr/>
          <p:nvPr/>
        </p:nvGrpSpPr>
        <p:grpSpPr>
          <a:xfrm>
            <a:off x="7664941" y="7023006"/>
            <a:ext cx="1027289" cy="905369"/>
            <a:chOff x="0" y="0"/>
            <a:chExt cx="1027287" cy="905367"/>
          </a:xfrm>
        </p:grpSpPr>
        <p:pic>
          <p:nvPicPr>
            <p:cNvPr id="105" name="image88.png" descr="cloudmonitoring64"/>
            <p:cNvPicPr/>
            <p:nvPr/>
          </p:nvPicPr>
          <p:blipFill>
            <a:blip r:embed="rId16">
              <a:extLst/>
            </a:blip>
            <a:stretch>
              <a:fillRect/>
            </a:stretch>
          </p:blipFill>
          <p:spPr>
            <a:xfrm>
              <a:off x="220700" y="142952"/>
              <a:ext cx="609705" cy="609933"/>
            </a:xfrm>
            <a:prstGeom prst="rect">
              <a:avLst/>
            </a:prstGeom>
            <a:ln w="12700" cap="flat">
              <a:noFill/>
              <a:miter lim="400000"/>
            </a:ln>
            <a:effectLst/>
          </p:spPr>
        </p:pic>
        <p:pic>
          <p:nvPicPr>
            <p:cNvPr id="106" name="image36.png" descr="C:\Users\Bryan\Desktop\blue rect.png"/>
            <p:cNvPicPr/>
            <p:nvPr/>
          </p:nvPicPr>
          <p:blipFill>
            <a:blip r:embed="rId3">
              <a:extLst/>
            </a:blip>
            <a:stretch>
              <a:fillRect/>
            </a:stretch>
          </p:blipFill>
          <p:spPr>
            <a:xfrm>
              <a:off x="0" y="0"/>
              <a:ext cx="1027288" cy="905368"/>
            </a:xfrm>
            <a:prstGeom prst="rect">
              <a:avLst/>
            </a:prstGeom>
            <a:ln w="12700" cap="flat">
              <a:noFill/>
              <a:miter lim="400000"/>
            </a:ln>
            <a:effectLst/>
          </p:spPr>
        </p:pic>
      </p:grpSp>
      <p:grpSp>
        <p:nvGrpSpPr>
          <p:cNvPr id="110" name="Group 110"/>
          <p:cNvGrpSpPr/>
          <p:nvPr/>
        </p:nvGrpSpPr>
        <p:grpSpPr>
          <a:xfrm>
            <a:off x="5988756" y="5590635"/>
            <a:ext cx="1027289" cy="905369"/>
            <a:chOff x="0" y="0"/>
            <a:chExt cx="1027287" cy="905367"/>
          </a:xfrm>
        </p:grpSpPr>
        <p:pic>
          <p:nvPicPr>
            <p:cNvPr id="108" name="image36.png" descr="C:\Users\Bryan\Desktop\blue rect.png"/>
            <p:cNvPicPr/>
            <p:nvPr/>
          </p:nvPicPr>
          <p:blipFill>
            <a:blip r:embed="rId3">
              <a:extLst/>
            </a:blip>
            <a:stretch>
              <a:fillRect/>
            </a:stretch>
          </p:blipFill>
          <p:spPr>
            <a:xfrm>
              <a:off x="0" y="0"/>
              <a:ext cx="1027288" cy="905368"/>
            </a:xfrm>
            <a:prstGeom prst="rect">
              <a:avLst/>
            </a:prstGeom>
            <a:ln w="12700" cap="flat">
              <a:noFill/>
              <a:miter lim="400000"/>
            </a:ln>
            <a:effectLst/>
          </p:spPr>
        </p:pic>
        <p:pic>
          <p:nvPicPr>
            <p:cNvPr id="109" name="image93.png" descr="agile64"/>
            <p:cNvPicPr/>
            <p:nvPr/>
          </p:nvPicPr>
          <p:blipFill>
            <a:blip r:embed="rId17">
              <a:extLst/>
            </a:blip>
            <a:stretch>
              <a:fillRect/>
            </a:stretch>
          </p:blipFill>
          <p:spPr>
            <a:xfrm>
              <a:off x="214349" y="149306"/>
              <a:ext cx="609705" cy="609933"/>
            </a:xfrm>
            <a:prstGeom prst="rect">
              <a:avLst/>
            </a:prstGeom>
            <a:ln w="12700" cap="flat">
              <a:noFill/>
              <a:miter lim="400000"/>
            </a:ln>
            <a:effectLst/>
          </p:spPr>
        </p:pic>
      </p:grpSp>
      <p:grpSp>
        <p:nvGrpSpPr>
          <p:cNvPr id="113" name="Group 113"/>
          <p:cNvGrpSpPr/>
          <p:nvPr/>
        </p:nvGrpSpPr>
        <p:grpSpPr>
          <a:xfrm>
            <a:off x="5037763" y="7001059"/>
            <a:ext cx="2624339" cy="2312877"/>
            <a:chOff x="0" y="0"/>
            <a:chExt cx="2624338" cy="2312876"/>
          </a:xfrm>
        </p:grpSpPr>
        <p:pic>
          <p:nvPicPr>
            <p:cNvPr id="111" name="image36.png" descr="C:\Users\Bryan\Desktop\blue rect.png"/>
            <p:cNvPicPr/>
            <p:nvPr/>
          </p:nvPicPr>
          <p:blipFill>
            <a:blip r:embed="rId3">
              <a:extLst/>
            </a:blip>
            <a:stretch>
              <a:fillRect/>
            </a:stretch>
          </p:blipFill>
          <p:spPr>
            <a:xfrm>
              <a:off x="0" y="0"/>
              <a:ext cx="2624339" cy="2312877"/>
            </a:xfrm>
            <a:prstGeom prst="rect">
              <a:avLst/>
            </a:prstGeom>
            <a:ln w="12700" cap="flat">
              <a:noFill/>
              <a:miter lim="400000"/>
            </a:ln>
            <a:effectLst/>
          </p:spPr>
        </p:pic>
        <p:sp>
          <p:nvSpPr>
            <p:cNvPr id="112" name="Shape 112"/>
            <p:cNvSpPr/>
            <p:nvPr/>
          </p:nvSpPr>
          <p:spPr>
            <a:xfrm>
              <a:off x="540889" y="759994"/>
              <a:ext cx="1572087" cy="76430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2200" b="1">
                  <a:latin typeface="+mj-lt"/>
                  <a:ea typeface="+mj-ea"/>
                  <a:cs typeface="+mj-cs"/>
                  <a:sym typeface="Helvetica Neue"/>
                </a:defRPr>
              </a:lvl1pPr>
            </a:lstStyle>
            <a:p>
              <a:pPr lvl="0">
                <a:defRPr sz="1800" b="0"/>
              </a:pPr>
              <a:r>
                <a:rPr sz="2200" b="1" dirty="0">
                  <a:latin typeface="Arial"/>
                  <a:ea typeface="Arial"/>
                  <a:cs typeface="Arial"/>
                </a:rPr>
                <a:t>Mobile Ready</a:t>
              </a:r>
            </a:p>
          </p:txBody>
        </p:sp>
      </p:grpSp>
      <p:grpSp>
        <p:nvGrpSpPr>
          <p:cNvPr id="116" name="Group 116"/>
          <p:cNvGrpSpPr/>
          <p:nvPr/>
        </p:nvGrpSpPr>
        <p:grpSpPr>
          <a:xfrm>
            <a:off x="8893162" y="6776843"/>
            <a:ext cx="2306410" cy="2032681"/>
            <a:chOff x="0" y="0"/>
            <a:chExt cx="2306408" cy="2032679"/>
          </a:xfrm>
        </p:grpSpPr>
        <p:pic>
          <p:nvPicPr>
            <p:cNvPr id="114" name="image36-filtered.png" descr="C:\Users\Bryan\Desktop\blue rect.png"/>
            <p:cNvPicPr/>
            <p:nvPr/>
          </p:nvPicPr>
          <p:blipFill>
            <a:blip r:embed="rId18">
              <a:extLst/>
            </a:blip>
            <a:stretch>
              <a:fillRect/>
            </a:stretch>
          </p:blipFill>
          <p:spPr>
            <a:xfrm>
              <a:off x="0" y="0"/>
              <a:ext cx="2306409" cy="2032680"/>
            </a:xfrm>
            <a:prstGeom prst="rect">
              <a:avLst/>
            </a:prstGeom>
            <a:ln w="12700" cap="flat">
              <a:noFill/>
              <a:miter lim="400000"/>
            </a:ln>
            <a:effectLst/>
          </p:spPr>
        </p:pic>
        <p:sp>
          <p:nvSpPr>
            <p:cNvPr id="115" name="Shape 115"/>
            <p:cNvSpPr/>
            <p:nvPr/>
          </p:nvSpPr>
          <p:spPr>
            <a:xfrm>
              <a:off x="462387" y="548364"/>
              <a:ext cx="1381635" cy="93595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2200" b="1">
                  <a:latin typeface="+mj-lt"/>
                  <a:ea typeface="+mj-ea"/>
                  <a:cs typeface="+mj-cs"/>
                  <a:sym typeface="Helvetica Neue"/>
                </a:defRPr>
              </a:lvl1pPr>
            </a:lstStyle>
            <a:p>
              <a:pPr lvl="0">
                <a:defRPr sz="1800" b="0"/>
              </a:pPr>
              <a:r>
                <a:rPr sz="2200" b="1" dirty="0">
                  <a:latin typeface="Arial"/>
                  <a:ea typeface="Arial"/>
                  <a:cs typeface="Arial"/>
                </a:rPr>
                <a:t>Focus on Code</a:t>
              </a:r>
            </a:p>
          </p:txBody>
        </p:sp>
      </p:grpSp>
      <p:grpSp>
        <p:nvGrpSpPr>
          <p:cNvPr id="119" name="Group 119"/>
          <p:cNvGrpSpPr/>
          <p:nvPr/>
        </p:nvGrpSpPr>
        <p:grpSpPr>
          <a:xfrm>
            <a:off x="10063348" y="3720362"/>
            <a:ext cx="2624339" cy="2312877"/>
            <a:chOff x="0" y="0"/>
            <a:chExt cx="2624337" cy="2312876"/>
          </a:xfrm>
        </p:grpSpPr>
        <p:pic>
          <p:nvPicPr>
            <p:cNvPr id="117" name="image36.png" descr="C:\Users\Bryan\Desktop\blue rect.png"/>
            <p:cNvPicPr/>
            <p:nvPr/>
          </p:nvPicPr>
          <p:blipFill>
            <a:blip r:embed="rId3">
              <a:extLst/>
            </a:blip>
            <a:stretch>
              <a:fillRect/>
            </a:stretch>
          </p:blipFill>
          <p:spPr>
            <a:xfrm>
              <a:off x="0" y="0"/>
              <a:ext cx="2624338" cy="2312877"/>
            </a:xfrm>
            <a:prstGeom prst="rect">
              <a:avLst/>
            </a:prstGeom>
            <a:ln w="12700" cap="flat">
              <a:noFill/>
              <a:miter lim="400000"/>
            </a:ln>
            <a:effectLst/>
          </p:spPr>
        </p:pic>
        <p:sp>
          <p:nvSpPr>
            <p:cNvPr id="118" name="Shape 118"/>
            <p:cNvSpPr/>
            <p:nvPr/>
          </p:nvSpPr>
          <p:spPr>
            <a:xfrm>
              <a:off x="540889" y="759994"/>
              <a:ext cx="1572087" cy="76430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2200" b="1">
                  <a:latin typeface="+mj-lt"/>
                  <a:ea typeface="+mj-ea"/>
                  <a:cs typeface="+mj-cs"/>
                  <a:sym typeface="Helvetica Neue"/>
                </a:defRPr>
              </a:lvl1pPr>
            </a:lstStyle>
            <a:p>
              <a:pPr lvl="0">
                <a:defRPr sz="1800" b="0"/>
              </a:pPr>
              <a:r>
                <a:rPr sz="2200" b="1" dirty="0">
                  <a:latin typeface="Arial"/>
                  <a:ea typeface="Arial"/>
                  <a:cs typeface="Arial"/>
                </a:rPr>
                <a:t>Choice of Tools</a:t>
              </a:r>
            </a:p>
          </p:txBody>
        </p:sp>
      </p:grpSp>
      <p:grpSp>
        <p:nvGrpSpPr>
          <p:cNvPr id="122" name="Group 122"/>
          <p:cNvGrpSpPr/>
          <p:nvPr/>
        </p:nvGrpSpPr>
        <p:grpSpPr>
          <a:xfrm>
            <a:off x="470675" y="4276926"/>
            <a:ext cx="1027292" cy="905371"/>
            <a:chOff x="0" y="0"/>
            <a:chExt cx="1027290" cy="905370"/>
          </a:xfrm>
        </p:grpSpPr>
        <p:pic>
          <p:nvPicPr>
            <p:cNvPr id="120" name="image36.png" descr="C:\Users\Bryan\Desktop\blue rect.png"/>
            <p:cNvPicPr/>
            <p:nvPr/>
          </p:nvPicPr>
          <p:blipFill>
            <a:blip r:embed="rId3">
              <a:extLst/>
            </a:blip>
            <a:stretch>
              <a:fillRect/>
            </a:stretch>
          </p:blipFill>
          <p:spPr>
            <a:xfrm>
              <a:off x="0" y="0"/>
              <a:ext cx="1027291" cy="905371"/>
            </a:xfrm>
            <a:prstGeom prst="rect">
              <a:avLst/>
            </a:prstGeom>
            <a:ln w="12700" cap="flat">
              <a:noFill/>
              <a:miter lim="400000"/>
            </a:ln>
            <a:effectLst/>
          </p:spPr>
        </p:pic>
        <p:pic>
          <p:nvPicPr>
            <p:cNvPr id="121" name="image63.png" descr="MAM64"/>
            <p:cNvPicPr/>
            <p:nvPr/>
          </p:nvPicPr>
          <p:blipFill>
            <a:blip r:embed="rId19">
              <a:extLst/>
            </a:blip>
            <a:stretch>
              <a:fillRect/>
            </a:stretch>
          </p:blipFill>
          <p:spPr>
            <a:xfrm>
              <a:off x="288975" y="192192"/>
              <a:ext cx="490623" cy="490807"/>
            </a:xfrm>
            <a:prstGeom prst="rect">
              <a:avLst/>
            </a:prstGeom>
            <a:ln w="12700" cap="flat">
              <a:noFill/>
              <a:miter lim="400000"/>
            </a:ln>
            <a:effectLst/>
          </p:spPr>
        </p:pic>
      </p:grpSp>
      <p:grpSp>
        <p:nvGrpSpPr>
          <p:cNvPr id="125" name="Group 125"/>
          <p:cNvGrpSpPr/>
          <p:nvPr/>
        </p:nvGrpSpPr>
        <p:grpSpPr>
          <a:xfrm>
            <a:off x="8447069" y="8592433"/>
            <a:ext cx="1027292" cy="905369"/>
            <a:chOff x="0" y="0"/>
            <a:chExt cx="1027290" cy="905367"/>
          </a:xfrm>
        </p:grpSpPr>
        <p:pic>
          <p:nvPicPr>
            <p:cNvPr id="123" name="image36.png" descr="C:\Users\Bryan\Desktop\blue rect.png"/>
            <p:cNvPicPr/>
            <p:nvPr/>
          </p:nvPicPr>
          <p:blipFill>
            <a:blip r:embed="rId3">
              <a:extLst/>
            </a:blip>
            <a:stretch>
              <a:fillRect/>
            </a:stretch>
          </p:blipFill>
          <p:spPr>
            <a:xfrm>
              <a:off x="0" y="0"/>
              <a:ext cx="1027291" cy="905368"/>
            </a:xfrm>
            <a:prstGeom prst="rect">
              <a:avLst/>
            </a:prstGeom>
            <a:ln w="12700" cap="flat">
              <a:noFill/>
              <a:miter lim="400000"/>
            </a:ln>
            <a:effectLst/>
          </p:spPr>
        </p:pic>
        <p:pic>
          <p:nvPicPr>
            <p:cNvPr id="124" name="image66.png" descr="rapidapps_identifier_64x64"/>
            <p:cNvPicPr/>
            <p:nvPr/>
          </p:nvPicPr>
          <p:blipFill>
            <a:blip r:embed="rId20">
              <a:extLst/>
            </a:blip>
            <a:stretch>
              <a:fillRect/>
            </a:stretch>
          </p:blipFill>
          <p:spPr>
            <a:xfrm>
              <a:off x="261983" y="193780"/>
              <a:ext cx="514440" cy="514631"/>
            </a:xfrm>
            <a:prstGeom prst="rect">
              <a:avLst/>
            </a:prstGeom>
            <a:ln w="12700" cap="flat">
              <a:noFill/>
              <a:miter lim="400000"/>
            </a:ln>
            <a:effectLst/>
          </p:spPr>
        </p:pic>
      </p:grpSp>
      <p:grpSp>
        <p:nvGrpSpPr>
          <p:cNvPr id="128" name="Group 128"/>
          <p:cNvGrpSpPr/>
          <p:nvPr/>
        </p:nvGrpSpPr>
        <p:grpSpPr>
          <a:xfrm>
            <a:off x="3225508" y="8129501"/>
            <a:ext cx="1027289" cy="903113"/>
            <a:chOff x="0" y="0"/>
            <a:chExt cx="1027287" cy="903112"/>
          </a:xfrm>
        </p:grpSpPr>
        <p:pic>
          <p:nvPicPr>
            <p:cNvPr id="126" name="image36.png" descr="C:\Users\Bryan\Desktop\blue rect.png"/>
            <p:cNvPicPr/>
            <p:nvPr/>
          </p:nvPicPr>
          <p:blipFill>
            <a:blip r:embed="rId3">
              <a:extLst/>
            </a:blip>
            <a:stretch>
              <a:fillRect/>
            </a:stretch>
          </p:blipFill>
          <p:spPr>
            <a:xfrm>
              <a:off x="0" y="0"/>
              <a:ext cx="1027288" cy="903113"/>
            </a:xfrm>
            <a:prstGeom prst="rect">
              <a:avLst/>
            </a:prstGeom>
            <a:ln w="12700" cap="flat">
              <a:noFill/>
              <a:miter lim="400000"/>
            </a:ln>
            <a:effectLst/>
          </p:spPr>
        </p:pic>
        <p:pic>
          <p:nvPicPr>
            <p:cNvPr id="127" name="image39.png"/>
            <p:cNvPicPr/>
            <p:nvPr/>
          </p:nvPicPr>
          <p:blipFill>
            <a:blip r:embed="rId21">
              <a:extLst/>
            </a:blip>
            <a:stretch>
              <a:fillRect/>
            </a:stretch>
          </p:blipFill>
          <p:spPr>
            <a:xfrm>
              <a:off x="257218" y="182206"/>
              <a:ext cx="527141" cy="518102"/>
            </a:xfrm>
            <a:prstGeom prst="rect">
              <a:avLst/>
            </a:prstGeom>
            <a:ln w="12700" cap="flat">
              <a:noFill/>
              <a:miter lim="400000"/>
            </a:ln>
            <a:effectLst/>
          </p:spPr>
        </p:pic>
      </p:grpSp>
      <p:grpSp>
        <p:nvGrpSpPr>
          <p:cNvPr id="131" name="Group 131"/>
          <p:cNvGrpSpPr/>
          <p:nvPr/>
        </p:nvGrpSpPr>
        <p:grpSpPr>
          <a:xfrm>
            <a:off x="7078302" y="5716006"/>
            <a:ext cx="1027289" cy="905371"/>
            <a:chOff x="0" y="0"/>
            <a:chExt cx="1027287" cy="905370"/>
          </a:xfrm>
        </p:grpSpPr>
        <p:pic>
          <p:nvPicPr>
            <p:cNvPr id="129" name="image36.png" descr="C:\Users\Bryan\Desktop\blue rect.png"/>
            <p:cNvPicPr/>
            <p:nvPr/>
          </p:nvPicPr>
          <p:blipFill>
            <a:blip r:embed="rId3">
              <a:extLst/>
            </a:blip>
            <a:stretch>
              <a:fillRect/>
            </a:stretch>
          </p:blipFill>
          <p:spPr>
            <a:xfrm>
              <a:off x="0" y="0"/>
              <a:ext cx="1027288" cy="905371"/>
            </a:xfrm>
            <a:prstGeom prst="rect">
              <a:avLst/>
            </a:prstGeom>
            <a:ln w="12700" cap="flat">
              <a:noFill/>
              <a:miter lim="400000"/>
            </a:ln>
            <a:effectLst/>
          </p:spPr>
        </p:pic>
        <p:pic>
          <p:nvPicPr>
            <p:cNvPr id="130" name="image75.png" descr="mqa_64"/>
            <p:cNvPicPr/>
            <p:nvPr/>
          </p:nvPicPr>
          <p:blipFill>
            <a:blip r:embed="rId22">
              <a:extLst/>
            </a:blip>
            <a:stretch>
              <a:fillRect/>
            </a:stretch>
          </p:blipFill>
          <p:spPr>
            <a:xfrm>
              <a:off x="222287" y="174720"/>
              <a:ext cx="609706" cy="609935"/>
            </a:xfrm>
            <a:prstGeom prst="rect">
              <a:avLst/>
            </a:prstGeom>
            <a:ln w="12700" cap="flat">
              <a:noFill/>
              <a:miter lim="400000"/>
            </a:ln>
            <a:effectLst/>
          </p:spPr>
        </p:pic>
      </p:grpSp>
      <p:grpSp>
        <p:nvGrpSpPr>
          <p:cNvPr id="134" name="Group 134"/>
          <p:cNvGrpSpPr/>
          <p:nvPr/>
        </p:nvGrpSpPr>
        <p:grpSpPr>
          <a:xfrm>
            <a:off x="11400504" y="7704814"/>
            <a:ext cx="1027289" cy="905369"/>
            <a:chOff x="0" y="0"/>
            <a:chExt cx="1027287" cy="905367"/>
          </a:xfrm>
        </p:grpSpPr>
        <p:pic>
          <p:nvPicPr>
            <p:cNvPr id="132" name="image36.png" descr="C:\Users\Bryan\Desktop\blue rect.png"/>
            <p:cNvPicPr/>
            <p:nvPr/>
          </p:nvPicPr>
          <p:blipFill>
            <a:blip r:embed="rId3">
              <a:extLst/>
            </a:blip>
            <a:stretch>
              <a:fillRect/>
            </a:stretch>
          </p:blipFill>
          <p:spPr>
            <a:xfrm>
              <a:off x="0" y="0"/>
              <a:ext cx="1027288" cy="905368"/>
            </a:xfrm>
            <a:prstGeom prst="rect">
              <a:avLst/>
            </a:prstGeom>
            <a:ln w="12700" cap="flat">
              <a:noFill/>
              <a:miter lim="400000"/>
            </a:ln>
            <a:effectLst/>
          </p:spPr>
        </p:pic>
        <p:pic>
          <p:nvPicPr>
            <p:cNvPr id="133" name="image82.png" descr="sqldblarge"/>
            <p:cNvPicPr/>
            <p:nvPr/>
          </p:nvPicPr>
          <p:blipFill>
            <a:blip r:embed="rId23">
              <a:extLst/>
            </a:blip>
            <a:stretch>
              <a:fillRect/>
            </a:stretch>
          </p:blipFill>
          <p:spPr>
            <a:xfrm>
              <a:off x="220700" y="171543"/>
              <a:ext cx="609705" cy="609933"/>
            </a:xfrm>
            <a:prstGeom prst="rect">
              <a:avLst/>
            </a:prstGeom>
            <a:ln w="12700" cap="flat">
              <a:noFill/>
              <a:miter lim="400000"/>
            </a:ln>
            <a:effectLst/>
          </p:spPr>
        </p:pic>
      </p:grpSp>
      <p:grpSp>
        <p:nvGrpSpPr>
          <p:cNvPr id="137" name="Group 137"/>
          <p:cNvGrpSpPr/>
          <p:nvPr/>
        </p:nvGrpSpPr>
        <p:grpSpPr>
          <a:xfrm>
            <a:off x="9855727" y="1396194"/>
            <a:ext cx="1793408" cy="1580563"/>
            <a:chOff x="0" y="0"/>
            <a:chExt cx="1793407" cy="1580562"/>
          </a:xfrm>
        </p:grpSpPr>
        <p:pic>
          <p:nvPicPr>
            <p:cNvPr id="135" name="image36-filtered.png" descr="C:\Users\Bryan\Desktop\blue rect.png"/>
            <p:cNvPicPr/>
            <p:nvPr/>
          </p:nvPicPr>
          <p:blipFill>
            <a:blip r:embed="rId24">
              <a:extLst/>
            </a:blip>
            <a:stretch>
              <a:fillRect/>
            </a:stretch>
          </p:blipFill>
          <p:spPr>
            <a:xfrm>
              <a:off x="0" y="0"/>
              <a:ext cx="1793408" cy="1580563"/>
            </a:xfrm>
            <a:prstGeom prst="rect">
              <a:avLst/>
            </a:prstGeom>
            <a:ln w="12700" cap="flat">
              <a:noFill/>
              <a:miter lim="400000"/>
            </a:ln>
            <a:effectLst/>
          </p:spPr>
        </p:pic>
        <p:sp>
          <p:nvSpPr>
            <p:cNvPr id="136" name="Shape 136"/>
            <p:cNvSpPr/>
            <p:nvPr/>
          </p:nvSpPr>
          <p:spPr>
            <a:xfrm>
              <a:off x="369630" y="405061"/>
              <a:ext cx="1074326" cy="82464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2200" b="1">
                  <a:latin typeface="+mj-lt"/>
                  <a:ea typeface="+mj-ea"/>
                  <a:cs typeface="+mj-cs"/>
                  <a:sym typeface="Helvetica Neue"/>
                </a:defRPr>
              </a:lvl1pPr>
            </a:lstStyle>
            <a:p>
              <a:pPr lvl="0">
                <a:defRPr sz="1800" b="0"/>
              </a:pPr>
              <a:r>
                <a:rPr sz="2200" b="1" dirty="0">
                  <a:latin typeface="Arial"/>
                  <a:ea typeface="Arial"/>
                  <a:cs typeface="Arial"/>
                </a:rPr>
                <a:t>Useful APIs</a:t>
              </a:r>
            </a:p>
          </p:txBody>
        </p:sp>
      </p:grpSp>
      <p:sp>
        <p:nvSpPr>
          <p:cNvPr id="138" name="Shape 138"/>
          <p:cNvSpPr/>
          <p:nvPr/>
        </p:nvSpPr>
        <p:spPr>
          <a:xfrm>
            <a:off x="356056" y="830466"/>
            <a:ext cx="9416668" cy="54886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defTabSz="457200">
              <a:spcBef>
                <a:spcPts val="2400"/>
              </a:spcBef>
              <a:defRPr sz="2900">
                <a:latin typeface="Helvetica Neue Light"/>
                <a:ea typeface="Helvetica Neue Light"/>
                <a:cs typeface="Helvetica Neue Light"/>
                <a:sym typeface="Helvetica Neue Light"/>
              </a:defRPr>
            </a:lvl1pPr>
          </a:lstStyle>
          <a:p>
            <a:pPr lvl="0">
              <a:defRPr sz="1800"/>
            </a:pPr>
            <a:r>
              <a:rPr sz="2900" dirty="0">
                <a:latin typeface="Arial"/>
                <a:ea typeface="Arial"/>
                <a:cs typeface="Arial"/>
              </a:rPr>
              <a:t>Developers’ expectations have evolved.</a:t>
            </a:r>
          </a:p>
        </p:txBody>
      </p:sp>
      <p:sp>
        <p:nvSpPr>
          <p:cNvPr id="139" name="Shape 139"/>
          <p:cNvSpPr>
            <a:spLocks noGrp="1"/>
          </p:cNvSpPr>
          <p:nvPr>
            <p:ph type="sldNum" sz="quarter" idx="4294967295"/>
          </p:nvPr>
        </p:nvSpPr>
        <p:spPr>
          <a:xfrm>
            <a:off x="109451" y="9353550"/>
            <a:ext cx="241403" cy="381000"/>
          </a:xfrm>
          <a:prstGeom prst="rect">
            <a:avLst/>
          </a:prstGeom>
          <a:extLst>
            <a:ext uri="{C572A759-6A51-4108-AA02-DFA0A04FC94B}">
              <ma14:wrappingTextBoxFlag xmlns:ma14="http://schemas.microsoft.com/office/mac/drawingml/2011/main" xmlns="" val="1"/>
            </a:ext>
          </a:extLst>
        </p:spPr>
        <p:txBody>
          <a:bodyPr/>
          <a:lstStyle/>
          <a:p>
            <a:pPr lvl="0">
              <a:defRPr>
                <a:solidFill>
                  <a:srgbClr val="000000"/>
                </a:solidFill>
              </a:defRPr>
            </a:pPr>
            <a:fld id="{86CB4B4D-7CA3-9044-876B-883B54F8677D}" type="slidenum">
              <a:rPr>
                <a:solidFill>
                  <a:srgbClr val="A6AAA9"/>
                </a:solidFill>
              </a:rPr>
              <a:t>22</a:t>
            </a:fld>
            <a:endParaRPr dirty="0">
              <a:solidFill>
                <a:srgbClr val="A6AAA9"/>
              </a:solidFill>
            </a:endParaRPr>
          </a:p>
        </p:txBody>
      </p:sp>
    </p:spTree>
    <p:extLst>
      <p:ext uri="{BB962C8B-B14F-4D97-AF65-F5344CB8AC3E}">
        <p14:creationId xmlns:p14="http://schemas.microsoft.com/office/powerpoint/2010/main" val="837100864"/>
      </p:ext>
    </p:extLst>
  </p:cSld>
  <p:clrMapOvr>
    <a:masterClrMapping/>
  </p:clrMapOvr>
  <p:transition>
    <p:fade thruBlk="1"/>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200"/>
                                  </p:stCondLst>
                                  <p:iterate>
                                    <p:tmAbs val="0"/>
                                  </p:iterate>
                                  <p:childTnLst>
                                    <p:set>
                                      <p:cBhvr>
                                        <p:cTn id="6" fill="hold"/>
                                        <p:tgtEl>
                                          <p:spTgt spid="71"/>
                                        </p:tgtEl>
                                        <p:attrNameLst>
                                          <p:attrName>style.visibility</p:attrName>
                                        </p:attrNameLst>
                                      </p:cBhvr>
                                      <p:to>
                                        <p:strVal val="visible"/>
                                      </p:to>
                                    </p:set>
                                    <p:anim calcmode="lin" valueType="num">
                                      <p:cBhvr>
                                        <p:cTn id="7" dur="100" fill="hold"/>
                                        <p:tgtEl>
                                          <p:spTgt spid="71"/>
                                        </p:tgtEl>
                                        <p:attrNameLst>
                                          <p:attrName>ppt_w</p:attrName>
                                        </p:attrNameLst>
                                      </p:cBhvr>
                                      <p:tavLst>
                                        <p:tav tm="0">
                                          <p:val>
                                            <p:fltVal val="0"/>
                                          </p:val>
                                        </p:tav>
                                        <p:tav tm="100000">
                                          <p:val>
                                            <p:strVal val="#ppt_w"/>
                                          </p:val>
                                        </p:tav>
                                      </p:tavLst>
                                    </p:anim>
                                    <p:anim calcmode="lin" valueType="num">
                                      <p:cBhvr>
                                        <p:cTn id="8" dur="100" fill="hold"/>
                                        <p:tgtEl>
                                          <p:spTgt spid="71"/>
                                        </p:tgtEl>
                                        <p:attrNameLst>
                                          <p:attrName>ppt_h</p:attrName>
                                        </p:attrNameLst>
                                      </p:cBhvr>
                                      <p:tavLst>
                                        <p:tav tm="0">
                                          <p:val>
                                            <p:fltVal val="0"/>
                                          </p:val>
                                        </p:tav>
                                        <p:tav tm="100000">
                                          <p:val>
                                            <p:strVal val="#ppt_h"/>
                                          </p:val>
                                        </p:tav>
                                      </p:tavLst>
                                    </p:anim>
                                  </p:childTnLst>
                                </p:cTn>
                              </p:par>
                            </p:childTnLst>
                          </p:cTn>
                        </p:par>
                        <p:par>
                          <p:cTn id="9" fill="hold">
                            <p:stCondLst>
                              <p:cond delay="300"/>
                            </p:stCondLst>
                            <p:childTnLst>
                              <p:par>
                                <p:cTn id="10" presetID="23" presetClass="entr" presetSubtype="16" fill="hold" grpId="0" nodeType="afterEffect">
                                  <p:stCondLst>
                                    <p:cond delay="400"/>
                                  </p:stCondLst>
                                  <p:iterate>
                                    <p:tmAbs val="0"/>
                                  </p:iterate>
                                  <p:childTnLst>
                                    <p:set>
                                      <p:cBhvr>
                                        <p:cTn id="11" fill="hold"/>
                                        <p:tgtEl>
                                          <p:spTgt spid="119"/>
                                        </p:tgtEl>
                                        <p:attrNameLst>
                                          <p:attrName>style.visibility</p:attrName>
                                        </p:attrNameLst>
                                      </p:cBhvr>
                                      <p:to>
                                        <p:strVal val="visible"/>
                                      </p:to>
                                    </p:set>
                                    <p:anim calcmode="lin" valueType="num">
                                      <p:cBhvr>
                                        <p:cTn id="12" dur="100" fill="hold"/>
                                        <p:tgtEl>
                                          <p:spTgt spid="119"/>
                                        </p:tgtEl>
                                        <p:attrNameLst>
                                          <p:attrName>ppt_w</p:attrName>
                                        </p:attrNameLst>
                                      </p:cBhvr>
                                      <p:tavLst>
                                        <p:tav tm="0">
                                          <p:val>
                                            <p:fltVal val="0"/>
                                          </p:val>
                                        </p:tav>
                                        <p:tav tm="100000">
                                          <p:val>
                                            <p:strVal val="#ppt_w"/>
                                          </p:val>
                                        </p:tav>
                                      </p:tavLst>
                                    </p:anim>
                                    <p:anim calcmode="lin" valueType="num">
                                      <p:cBhvr>
                                        <p:cTn id="13" dur="100" fill="hold"/>
                                        <p:tgtEl>
                                          <p:spTgt spid="119"/>
                                        </p:tgtEl>
                                        <p:attrNameLst>
                                          <p:attrName>ppt_h</p:attrName>
                                        </p:attrNameLst>
                                      </p:cBhvr>
                                      <p:tavLst>
                                        <p:tav tm="0">
                                          <p:val>
                                            <p:fltVal val="0"/>
                                          </p:val>
                                        </p:tav>
                                        <p:tav tm="100000">
                                          <p:val>
                                            <p:strVal val="#ppt_h"/>
                                          </p:val>
                                        </p:tav>
                                      </p:tavLst>
                                    </p:anim>
                                  </p:childTnLst>
                                </p:cTn>
                              </p:par>
                            </p:childTnLst>
                          </p:cTn>
                        </p:par>
                        <p:par>
                          <p:cTn id="14" fill="hold">
                            <p:stCondLst>
                              <p:cond delay="800"/>
                            </p:stCondLst>
                            <p:childTnLst>
                              <p:par>
                                <p:cTn id="15" presetID="23" presetClass="entr" presetSubtype="16" fill="hold" grpId="0" nodeType="afterEffect">
                                  <p:stCondLst>
                                    <p:cond delay="300"/>
                                  </p:stCondLst>
                                  <p:iterate>
                                    <p:tmAbs val="0"/>
                                  </p:iterate>
                                  <p:childTnLst>
                                    <p:set>
                                      <p:cBhvr>
                                        <p:cTn id="16" fill="hold"/>
                                        <p:tgtEl>
                                          <p:spTgt spid="137"/>
                                        </p:tgtEl>
                                        <p:attrNameLst>
                                          <p:attrName>style.visibility</p:attrName>
                                        </p:attrNameLst>
                                      </p:cBhvr>
                                      <p:to>
                                        <p:strVal val="visible"/>
                                      </p:to>
                                    </p:set>
                                    <p:anim calcmode="lin" valueType="num">
                                      <p:cBhvr>
                                        <p:cTn id="17" dur="100" fill="hold"/>
                                        <p:tgtEl>
                                          <p:spTgt spid="137"/>
                                        </p:tgtEl>
                                        <p:attrNameLst>
                                          <p:attrName>ppt_w</p:attrName>
                                        </p:attrNameLst>
                                      </p:cBhvr>
                                      <p:tavLst>
                                        <p:tav tm="0">
                                          <p:val>
                                            <p:fltVal val="0"/>
                                          </p:val>
                                        </p:tav>
                                        <p:tav tm="100000">
                                          <p:val>
                                            <p:strVal val="#ppt_w"/>
                                          </p:val>
                                        </p:tav>
                                      </p:tavLst>
                                    </p:anim>
                                    <p:anim calcmode="lin" valueType="num">
                                      <p:cBhvr>
                                        <p:cTn id="18" dur="100" fill="hold"/>
                                        <p:tgtEl>
                                          <p:spTgt spid="137"/>
                                        </p:tgtEl>
                                        <p:attrNameLst>
                                          <p:attrName>ppt_h</p:attrName>
                                        </p:attrNameLst>
                                      </p:cBhvr>
                                      <p:tavLst>
                                        <p:tav tm="0">
                                          <p:val>
                                            <p:fltVal val="0"/>
                                          </p:val>
                                        </p:tav>
                                        <p:tav tm="100000">
                                          <p:val>
                                            <p:strVal val="#ppt_h"/>
                                          </p:val>
                                        </p:tav>
                                      </p:tavLst>
                                    </p:anim>
                                  </p:childTnLst>
                                </p:cTn>
                              </p:par>
                            </p:childTnLst>
                          </p:cTn>
                        </p:par>
                        <p:par>
                          <p:cTn id="19" fill="hold">
                            <p:stCondLst>
                              <p:cond delay="1200"/>
                            </p:stCondLst>
                            <p:childTnLst>
                              <p:par>
                                <p:cTn id="20" presetID="23" presetClass="entr" presetSubtype="16" fill="hold" grpId="0" nodeType="afterEffect">
                                  <p:stCondLst>
                                    <p:cond delay="200"/>
                                  </p:stCondLst>
                                  <p:iterate>
                                    <p:tmAbs val="0"/>
                                  </p:iterate>
                                  <p:childTnLst>
                                    <p:set>
                                      <p:cBhvr>
                                        <p:cTn id="21" fill="hold"/>
                                        <p:tgtEl>
                                          <p:spTgt spid="74"/>
                                        </p:tgtEl>
                                        <p:attrNameLst>
                                          <p:attrName>style.visibility</p:attrName>
                                        </p:attrNameLst>
                                      </p:cBhvr>
                                      <p:to>
                                        <p:strVal val="visible"/>
                                      </p:to>
                                    </p:set>
                                    <p:anim calcmode="lin" valueType="num">
                                      <p:cBhvr>
                                        <p:cTn id="22" dur="100" fill="hold"/>
                                        <p:tgtEl>
                                          <p:spTgt spid="74"/>
                                        </p:tgtEl>
                                        <p:attrNameLst>
                                          <p:attrName>ppt_w</p:attrName>
                                        </p:attrNameLst>
                                      </p:cBhvr>
                                      <p:tavLst>
                                        <p:tav tm="0">
                                          <p:val>
                                            <p:fltVal val="0"/>
                                          </p:val>
                                        </p:tav>
                                        <p:tav tm="100000">
                                          <p:val>
                                            <p:strVal val="#ppt_w"/>
                                          </p:val>
                                        </p:tav>
                                      </p:tavLst>
                                    </p:anim>
                                    <p:anim calcmode="lin" valueType="num">
                                      <p:cBhvr>
                                        <p:cTn id="23" dur="100" fill="hold"/>
                                        <p:tgtEl>
                                          <p:spTgt spid="74"/>
                                        </p:tgtEl>
                                        <p:attrNameLst>
                                          <p:attrName>ppt_h</p:attrName>
                                        </p:attrNameLst>
                                      </p:cBhvr>
                                      <p:tavLst>
                                        <p:tav tm="0">
                                          <p:val>
                                            <p:fltVal val="0"/>
                                          </p:val>
                                        </p:tav>
                                        <p:tav tm="100000">
                                          <p:val>
                                            <p:strVal val="#ppt_h"/>
                                          </p:val>
                                        </p:tav>
                                      </p:tavLst>
                                    </p:anim>
                                  </p:childTnLst>
                                </p:cTn>
                              </p:par>
                            </p:childTnLst>
                          </p:cTn>
                        </p:par>
                        <p:par>
                          <p:cTn id="24" fill="hold">
                            <p:stCondLst>
                              <p:cond delay="1500"/>
                            </p:stCondLst>
                            <p:childTnLst>
                              <p:par>
                                <p:cTn id="25" presetID="23" presetClass="entr" presetSubtype="16" fill="hold" grpId="0" nodeType="afterEffect">
                                  <p:stCondLst>
                                    <p:cond delay="100"/>
                                  </p:stCondLst>
                                  <p:iterate>
                                    <p:tmAbs val="0"/>
                                  </p:iterate>
                                  <p:childTnLst>
                                    <p:set>
                                      <p:cBhvr>
                                        <p:cTn id="26" fill="hold"/>
                                        <p:tgtEl>
                                          <p:spTgt spid="80"/>
                                        </p:tgtEl>
                                        <p:attrNameLst>
                                          <p:attrName>style.visibility</p:attrName>
                                        </p:attrNameLst>
                                      </p:cBhvr>
                                      <p:to>
                                        <p:strVal val="visible"/>
                                      </p:to>
                                    </p:set>
                                    <p:anim calcmode="lin" valueType="num">
                                      <p:cBhvr>
                                        <p:cTn id="27" dur="100" fill="hold"/>
                                        <p:tgtEl>
                                          <p:spTgt spid="80"/>
                                        </p:tgtEl>
                                        <p:attrNameLst>
                                          <p:attrName>ppt_w</p:attrName>
                                        </p:attrNameLst>
                                      </p:cBhvr>
                                      <p:tavLst>
                                        <p:tav tm="0">
                                          <p:val>
                                            <p:fltVal val="0"/>
                                          </p:val>
                                        </p:tav>
                                        <p:tav tm="100000">
                                          <p:val>
                                            <p:strVal val="#ppt_w"/>
                                          </p:val>
                                        </p:tav>
                                      </p:tavLst>
                                    </p:anim>
                                    <p:anim calcmode="lin" valueType="num">
                                      <p:cBhvr>
                                        <p:cTn id="28" dur="100" fill="hold"/>
                                        <p:tgtEl>
                                          <p:spTgt spid="80"/>
                                        </p:tgtEl>
                                        <p:attrNameLst>
                                          <p:attrName>ppt_h</p:attrName>
                                        </p:attrNameLst>
                                      </p:cBhvr>
                                      <p:tavLst>
                                        <p:tav tm="0">
                                          <p:val>
                                            <p:fltVal val="0"/>
                                          </p:val>
                                        </p:tav>
                                        <p:tav tm="100000">
                                          <p:val>
                                            <p:strVal val="#ppt_h"/>
                                          </p:val>
                                        </p:tav>
                                      </p:tavLst>
                                    </p:anim>
                                  </p:childTnLst>
                                </p:cTn>
                              </p:par>
                            </p:childTnLst>
                          </p:cTn>
                        </p:par>
                        <p:par>
                          <p:cTn id="29" fill="hold">
                            <p:stCondLst>
                              <p:cond delay="1700"/>
                            </p:stCondLst>
                            <p:childTnLst>
                              <p:par>
                                <p:cTn id="30" presetID="23" presetClass="entr" presetSubtype="16" fill="hold" grpId="0" nodeType="afterEffect">
                                  <p:stCondLst>
                                    <p:cond delay="100"/>
                                  </p:stCondLst>
                                  <p:iterate>
                                    <p:tmAbs val="0"/>
                                  </p:iterate>
                                  <p:childTnLst>
                                    <p:set>
                                      <p:cBhvr>
                                        <p:cTn id="31" fill="hold"/>
                                        <p:tgtEl>
                                          <p:spTgt spid="68"/>
                                        </p:tgtEl>
                                        <p:attrNameLst>
                                          <p:attrName>style.visibility</p:attrName>
                                        </p:attrNameLst>
                                      </p:cBhvr>
                                      <p:to>
                                        <p:strVal val="visible"/>
                                      </p:to>
                                    </p:set>
                                    <p:anim calcmode="lin" valueType="num">
                                      <p:cBhvr>
                                        <p:cTn id="32" dur="50" fill="hold"/>
                                        <p:tgtEl>
                                          <p:spTgt spid="68"/>
                                        </p:tgtEl>
                                        <p:attrNameLst>
                                          <p:attrName>ppt_w</p:attrName>
                                        </p:attrNameLst>
                                      </p:cBhvr>
                                      <p:tavLst>
                                        <p:tav tm="0">
                                          <p:val>
                                            <p:fltVal val="0"/>
                                          </p:val>
                                        </p:tav>
                                        <p:tav tm="100000">
                                          <p:val>
                                            <p:strVal val="#ppt_w"/>
                                          </p:val>
                                        </p:tav>
                                      </p:tavLst>
                                    </p:anim>
                                    <p:anim calcmode="lin" valueType="num">
                                      <p:cBhvr>
                                        <p:cTn id="33" dur="50" fill="hold"/>
                                        <p:tgtEl>
                                          <p:spTgt spid="68"/>
                                        </p:tgtEl>
                                        <p:attrNameLst>
                                          <p:attrName>ppt_h</p:attrName>
                                        </p:attrNameLst>
                                      </p:cBhvr>
                                      <p:tavLst>
                                        <p:tav tm="0">
                                          <p:val>
                                            <p:fltVal val="0"/>
                                          </p:val>
                                        </p:tav>
                                        <p:tav tm="100000">
                                          <p:val>
                                            <p:strVal val="#ppt_h"/>
                                          </p:val>
                                        </p:tav>
                                      </p:tavLst>
                                    </p:anim>
                                  </p:childTnLst>
                                </p:cTn>
                              </p:par>
                            </p:childTnLst>
                          </p:cTn>
                        </p:par>
                        <p:par>
                          <p:cTn id="34" fill="hold">
                            <p:stCondLst>
                              <p:cond delay="1850"/>
                            </p:stCondLst>
                            <p:childTnLst>
                              <p:par>
                                <p:cTn id="35" presetID="23" presetClass="entr" presetSubtype="16" fill="hold" grpId="0" nodeType="afterEffect">
                                  <p:stCondLst>
                                    <p:cond delay="100"/>
                                  </p:stCondLst>
                                  <p:iterate>
                                    <p:tmAbs val="0"/>
                                  </p:iterate>
                                  <p:childTnLst>
                                    <p:set>
                                      <p:cBhvr>
                                        <p:cTn id="36" fill="hold"/>
                                        <p:tgtEl>
                                          <p:spTgt spid="77"/>
                                        </p:tgtEl>
                                        <p:attrNameLst>
                                          <p:attrName>style.visibility</p:attrName>
                                        </p:attrNameLst>
                                      </p:cBhvr>
                                      <p:to>
                                        <p:strVal val="visible"/>
                                      </p:to>
                                    </p:set>
                                    <p:anim calcmode="lin" valueType="num">
                                      <p:cBhvr>
                                        <p:cTn id="37" dur="50" fill="hold"/>
                                        <p:tgtEl>
                                          <p:spTgt spid="77"/>
                                        </p:tgtEl>
                                        <p:attrNameLst>
                                          <p:attrName>ppt_w</p:attrName>
                                        </p:attrNameLst>
                                      </p:cBhvr>
                                      <p:tavLst>
                                        <p:tav tm="0">
                                          <p:val>
                                            <p:fltVal val="0"/>
                                          </p:val>
                                        </p:tav>
                                        <p:tav tm="100000">
                                          <p:val>
                                            <p:strVal val="#ppt_w"/>
                                          </p:val>
                                        </p:tav>
                                      </p:tavLst>
                                    </p:anim>
                                    <p:anim calcmode="lin" valueType="num">
                                      <p:cBhvr>
                                        <p:cTn id="38" dur="50" fill="hold"/>
                                        <p:tgtEl>
                                          <p:spTgt spid="77"/>
                                        </p:tgtEl>
                                        <p:attrNameLst>
                                          <p:attrName>ppt_h</p:attrName>
                                        </p:attrNameLst>
                                      </p:cBhvr>
                                      <p:tavLst>
                                        <p:tav tm="0">
                                          <p:val>
                                            <p:fltVal val="0"/>
                                          </p:val>
                                        </p:tav>
                                        <p:tav tm="100000">
                                          <p:val>
                                            <p:strVal val="#ppt_h"/>
                                          </p:val>
                                        </p:tav>
                                      </p:tavLst>
                                    </p:anim>
                                  </p:childTnLst>
                                </p:cTn>
                              </p:par>
                            </p:childTnLst>
                          </p:cTn>
                        </p:par>
                        <p:par>
                          <p:cTn id="39" fill="hold">
                            <p:stCondLst>
                              <p:cond delay="2000"/>
                            </p:stCondLst>
                            <p:childTnLst>
                              <p:par>
                                <p:cTn id="40" presetID="23" presetClass="entr" presetSubtype="16" fill="hold" grpId="0" nodeType="afterEffect">
                                  <p:stCondLst>
                                    <p:cond delay="0"/>
                                  </p:stCondLst>
                                  <p:iterate>
                                    <p:tmAbs val="0"/>
                                  </p:iterate>
                                  <p:childTnLst>
                                    <p:set>
                                      <p:cBhvr>
                                        <p:cTn id="41" fill="hold"/>
                                        <p:tgtEl>
                                          <p:spTgt spid="116"/>
                                        </p:tgtEl>
                                        <p:attrNameLst>
                                          <p:attrName>style.visibility</p:attrName>
                                        </p:attrNameLst>
                                      </p:cBhvr>
                                      <p:to>
                                        <p:strVal val="visible"/>
                                      </p:to>
                                    </p:set>
                                    <p:anim calcmode="lin" valueType="num">
                                      <p:cBhvr>
                                        <p:cTn id="42" dur="50" fill="hold"/>
                                        <p:tgtEl>
                                          <p:spTgt spid="116"/>
                                        </p:tgtEl>
                                        <p:attrNameLst>
                                          <p:attrName>ppt_w</p:attrName>
                                        </p:attrNameLst>
                                      </p:cBhvr>
                                      <p:tavLst>
                                        <p:tav tm="0">
                                          <p:val>
                                            <p:fltVal val="0"/>
                                          </p:val>
                                        </p:tav>
                                        <p:tav tm="100000">
                                          <p:val>
                                            <p:strVal val="#ppt_w"/>
                                          </p:val>
                                        </p:tav>
                                      </p:tavLst>
                                    </p:anim>
                                    <p:anim calcmode="lin" valueType="num">
                                      <p:cBhvr>
                                        <p:cTn id="43" dur="50" fill="hold"/>
                                        <p:tgtEl>
                                          <p:spTgt spid="116"/>
                                        </p:tgtEl>
                                        <p:attrNameLst>
                                          <p:attrName>ppt_h</p:attrName>
                                        </p:attrNameLst>
                                      </p:cBhvr>
                                      <p:tavLst>
                                        <p:tav tm="0">
                                          <p:val>
                                            <p:fltVal val="0"/>
                                          </p:val>
                                        </p:tav>
                                        <p:tav tm="100000">
                                          <p:val>
                                            <p:strVal val="#ppt_h"/>
                                          </p:val>
                                        </p:tav>
                                      </p:tavLst>
                                    </p:anim>
                                  </p:childTnLst>
                                </p:cTn>
                              </p:par>
                            </p:childTnLst>
                          </p:cTn>
                        </p:par>
                        <p:par>
                          <p:cTn id="44" fill="hold">
                            <p:stCondLst>
                              <p:cond delay="2050"/>
                            </p:stCondLst>
                            <p:childTnLst>
                              <p:par>
                                <p:cTn id="45" presetID="23" presetClass="entr" presetSubtype="16" fill="hold" grpId="0" nodeType="afterEffect">
                                  <p:stCondLst>
                                    <p:cond delay="0"/>
                                  </p:stCondLst>
                                  <p:iterate>
                                    <p:tmAbs val="0"/>
                                  </p:iterate>
                                  <p:childTnLst>
                                    <p:set>
                                      <p:cBhvr>
                                        <p:cTn id="46" fill="hold"/>
                                        <p:tgtEl>
                                          <p:spTgt spid="113"/>
                                        </p:tgtEl>
                                        <p:attrNameLst>
                                          <p:attrName>style.visibility</p:attrName>
                                        </p:attrNameLst>
                                      </p:cBhvr>
                                      <p:to>
                                        <p:strVal val="visible"/>
                                      </p:to>
                                    </p:set>
                                    <p:anim calcmode="lin" valueType="num">
                                      <p:cBhvr>
                                        <p:cTn id="47" dur="50" fill="hold"/>
                                        <p:tgtEl>
                                          <p:spTgt spid="113"/>
                                        </p:tgtEl>
                                        <p:attrNameLst>
                                          <p:attrName>ppt_w</p:attrName>
                                        </p:attrNameLst>
                                      </p:cBhvr>
                                      <p:tavLst>
                                        <p:tav tm="0">
                                          <p:val>
                                            <p:fltVal val="0"/>
                                          </p:val>
                                        </p:tav>
                                        <p:tav tm="100000">
                                          <p:val>
                                            <p:strVal val="#ppt_w"/>
                                          </p:val>
                                        </p:tav>
                                      </p:tavLst>
                                    </p:anim>
                                    <p:anim calcmode="lin" valueType="num">
                                      <p:cBhvr>
                                        <p:cTn id="48" dur="50" fill="hold"/>
                                        <p:tgtEl>
                                          <p:spTgt spid="113"/>
                                        </p:tgtEl>
                                        <p:attrNameLst>
                                          <p:attrName>ppt_h</p:attrName>
                                        </p:attrNameLst>
                                      </p:cBhvr>
                                      <p:tavLst>
                                        <p:tav tm="0">
                                          <p:val>
                                            <p:fltVal val="0"/>
                                          </p:val>
                                        </p:tav>
                                        <p:tav tm="100000">
                                          <p:val>
                                            <p:strVal val="#ppt_h"/>
                                          </p:val>
                                        </p:tav>
                                      </p:tavLst>
                                    </p:anim>
                                  </p:childTnLst>
                                </p:cTn>
                              </p:par>
                            </p:childTnLst>
                          </p:cTn>
                        </p:par>
                        <p:par>
                          <p:cTn id="49" fill="hold">
                            <p:stCondLst>
                              <p:cond delay="2100"/>
                            </p:stCondLst>
                            <p:childTnLst>
                              <p:par>
                                <p:cTn id="50" presetID="23" presetClass="entr" presetSubtype="16" fill="hold" grpId="0" nodeType="afterEffect">
                                  <p:stCondLst>
                                    <p:cond delay="0"/>
                                  </p:stCondLst>
                                  <p:iterate>
                                    <p:tmAbs val="0"/>
                                  </p:iterate>
                                  <p:childTnLst>
                                    <p:set>
                                      <p:cBhvr>
                                        <p:cTn id="51" fill="hold"/>
                                        <p:tgtEl>
                                          <p:spTgt spid="83"/>
                                        </p:tgtEl>
                                        <p:attrNameLst>
                                          <p:attrName>style.visibility</p:attrName>
                                        </p:attrNameLst>
                                      </p:cBhvr>
                                      <p:to>
                                        <p:strVal val="visible"/>
                                      </p:to>
                                    </p:set>
                                    <p:anim calcmode="lin" valueType="num">
                                      <p:cBhvr>
                                        <p:cTn id="52" dur="50" fill="hold"/>
                                        <p:tgtEl>
                                          <p:spTgt spid="83"/>
                                        </p:tgtEl>
                                        <p:attrNameLst>
                                          <p:attrName>ppt_w</p:attrName>
                                        </p:attrNameLst>
                                      </p:cBhvr>
                                      <p:tavLst>
                                        <p:tav tm="0">
                                          <p:val>
                                            <p:fltVal val="0"/>
                                          </p:val>
                                        </p:tav>
                                        <p:tav tm="100000">
                                          <p:val>
                                            <p:strVal val="#ppt_w"/>
                                          </p:val>
                                        </p:tav>
                                      </p:tavLst>
                                    </p:anim>
                                    <p:anim calcmode="lin" valueType="num">
                                      <p:cBhvr>
                                        <p:cTn id="53" dur="50" fill="hold"/>
                                        <p:tgtEl>
                                          <p:spTgt spid="83"/>
                                        </p:tgtEl>
                                        <p:attrNameLst>
                                          <p:attrName>ppt_h</p:attrName>
                                        </p:attrNameLst>
                                      </p:cBhvr>
                                      <p:tavLst>
                                        <p:tav tm="0">
                                          <p:val>
                                            <p:fltVal val="0"/>
                                          </p:val>
                                        </p:tav>
                                        <p:tav tm="100000">
                                          <p:val>
                                            <p:strVal val="#ppt_h"/>
                                          </p:val>
                                        </p:tav>
                                      </p:tavLst>
                                    </p:anim>
                                  </p:childTnLst>
                                </p:cTn>
                              </p:par>
                            </p:childTnLst>
                          </p:cTn>
                        </p:par>
                        <p:par>
                          <p:cTn id="54" fill="hold">
                            <p:stCondLst>
                              <p:cond delay="2150"/>
                            </p:stCondLst>
                            <p:childTnLst>
                              <p:par>
                                <p:cTn id="55" presetID="23" presetClass="entr" presetSubtype="16" fill="hold" grpId="0" nodeType="afterEffect">
                                  <p:stCondLst>
                                    <p:cond delay="0"/>
                                  </p:stCondLst>
                                  <p:iterate>
                                    <p:tmAbs val="0"/>
                                  </p:iterate>
                                  <p:childTnLst>
                                    <p:set>
                                      <p:cBhvr>
                                        <p:cTn id="56" fill="hold"/>
                                        <p:tgtEl>
                                          <p:spTgt spid="86"/>
                                        </p:tgtEl>
                                        <p:attrNameLst>
                                          <p:attrName>style.visibility</p:attrName>
                                        </p:attrNameLst>
                                      </p:cBhvr>
                                      <p:to>
                                        <p:strVal val="visible"/>
                                      </p:to>
                                    </p:set>
                                    <p:anim calcmode="lin" valueType="num">
                                      <p:cBhvr>
                                        <p:cTn id="57" dur="50" fill="hold"/>
                                        <p:tgtEl>
                                          <p:spTgt spid="86"/>
                                        </p:tgtEl>
                                        <p:attrNameLst>
                                          <p:attrName>ppt_w</p:attrName>
                                        </p:attrNameLst>
                                      </p:cBhvr>
                                      <p:tavLst>
                                        <p:tav tm="0">
                                          <p:val>
                                            <p:fltVal val="0"/>
                                          </p:val>
                                        </p:tav>
                                        <p:tav tm="100000">
                                          <p:val>
                                            <p:strVal val="#ppt_w"/>
                                          </p:val>
                                        </p:tav>
                                      </p:tavLst>
                                    </p:anim>
                                    <p:anim calcmode="lin" valueType="num">
                                      <p:cBhvr>
                                        <p:cTn id="58" dur="50" fill="hold"/>
                                        <p:tgtEl>
                                          <p:spTgt spid="86"/>
                                        </p:tgtEl>
                                        <p:attrNameLst>
                                          <p:attrName>ppt_h</p:attrName>
                                        </p:attrNameLst>
                                      </p:cBhvr>
                                      <p:tavLst>
                                        <p:tav tm="0">
                                          <p:val>
                                            <p:fltVal val="0"/>
                                          </p:val>
                                        </p:tav>
                                        <p:tav tm="100000">
                                          <p:val>
                                            <p:strVal val="#ppt_h"/>
                                          </p:val>
                                        </p:tav>
                                      </p:tavLst>
                                    </p:anim>
                                  </p:childTnLst>
                                </p:cTn>
                              </p:par>
                            </p:childTnLst>
                          </p:cTn>
                        </p:par>
                        <p:par>
                          <p:cTn id="59" fill="hold">
                            <p:stCondLst>
                              <p:cond delay="2200"/>
                            </p:stCondLst>
                            <p:childTnLst>
                              <p:par>
                                <p:cTn id="60" presetID="23" presetClass="entr" presetSubtype="16" fill="hold" grpId="0" nodeType="afterEffect">
                                  <p:stCondLst>
                                    <p:cond delay="0"/>
                                  </p:stCondLst>
                                  <p:iterate>
                                    <p:tmAbs val="0"/>
                                  </p:iterate>
                                  <p:childTnLst>
                                    <p:set>
                                      <p:cBhvr>
                                        <p:cTn id="61" fill="hold"/>
                                        <p:tgtEl>
                                          <p:spTgt spid="104"/>
                                        </p:tgtEl>
                                        <p:attrNameLst>
                                          <p:attrName>style.visibility</p:attrName>
                                        </p:attrNameLst>
                                      </p:cBhvr>
                                      <p:to>
                                        <p:strVal val="visible"/>
                                      </p:to>
                                    </p:set>
                                    <p:anim calcmode="lin" valueType="num">
                                      <p:cBhvr>
                                        <p:cTn id="62" dur="50" fill="hold"/>
                                        <p:tgtEl>
                                          <p:spTgt spid="104"/>
                                        </p:tgtEl>
                                        <p:attrNameLst>
                                          <p:attrName>ppt_w</p:attrName>
                                        </p:attrNameLst>
                                      </p:cBhvr>
                                      <p:tavLst>
                                        <p:tav tm="0">
                                          <p:val>
                                            <p:fltVal val="0"/>
                                          </p:val>
                                        </p:tav>
                                        <p:tav tm="100000">
                                          <p:val>
                                            <p:strVal val="#ppt_w"/>
                                          </p:val>
                                        </p:tav>
                                      </p:tavLst>
                                    </p:anim>
                                    <p:anim calcmode="lin" valueType="num">
                                      <p:cBhvr>
                                        <p:cTn id="63" dur="50" fill="hold"/>
                                        <p:tgtEl>
                                          <p:spTgt spid="104"/>
                                        </p:tgtEl>
                                        <p:attrNameLst>
                                          <p:attrName>ppt_h</p:attrName>
                                        </p:attrNameLst>
                                      </p:cBhvr>
                                      <p:tavLst>
                                        <p:tav tm="0">
                                          <p:val>
                                            <p:fltVal val="0"/>
                                          </p:val>
                                        </p:tav>
                                        <p:tav tm="100000">
                                          <p:val>
                                            <p:strVal val="#ppt_h"/>
                                          </p:val>
                                        </p:tav>
                                      </p:tavLst>
                                    </p:anim>
                                  </p:childTnLst>
                                </p:cTn>
                              </p:par>
                            </p:childTnLst>
                          </p:cTn>
                        </p:par>
                        <p:par>
                          <p:cTn id="64" fill="hold">
                            <p:stCondLst>
                              <p:cond delay="2250"/>
                            </p:stCondLst>
                            <p:childTnLst>
                              <p:par>
                                <p:cTn id="65" presetID="23" presetClass="entr" presetSubtype="16" fill="hold" grpId="0" nodeType="afterEffect">
                                  <p:stCondLst>
                                    <p:cond delay="0"/>
                                  </p:stCondLst>
                                  <p:iterate>
                                    <p:tmAbs val="0"/>
                                  </p:iterate>
                                  <p:childTnLst>
                                    <p:set>
                                      <p:cBhvr>
                                        <p:cTn id="66" fill="hold"/>
                                        <p:tgtEl>
                                          <p:spTgt spid="98"/>
                                        </p:tgtEl>
                                        <p:attrNameLst>
                                          <p:attrName>style.visibility</p:attrName>
                                        </p:attrNameLst>
                                      </p:cBhvr>
                                      <p:to>
                                        <p:strVal val="visible"/>
                                      </p:to>
                                    </p:set>
                                    <p:anim calcmode="lin" valueType="num">
                                      <p:cBhvr>
                                        <p:cTn id="67" dur="50" fill="hold"/>
                                        <p:tgtEl>
                                          <p:spTgt spid="98"/>
                                        </p:tgtEl>
                                        <p:attrNameLst>
                                          <p:attrName>ppt_w</p:attrName>
                                        </p:attrNameLst>
                                      </p:cBhvr>
                                      <p:tavLst>
                                        <p:tav tm="0">
                                          <p:val>
                                            <p:fltVal val="0"/>
                                          </p:val>
                                        </p:tav>
                                        <p:tav tm="100000">
                                          <p:val>
                                            <p:strVal val="#ppt_w"/>
                                          </p:val>
                                        </p:tav>
                                      </p:tavLst>
                                    </p:anim>
                                    <p:anim calcmode="lin" valueType="num">
                                      <p:cBhvr>
                                        <p:cTn id="68" dur="50" fill="hold"/>
                                        <p:tgtEl>
                                          <p:spTgt spid="98"/>
                                        </p:tgtEl>
                                        <p:attrNameLst>
                                          <p:attrName>ppt_h</p:attrName>
                                        </p:attrNameLst>
                                      </p:cBhvr>
                                      <p:tavLst>
                                        <p:tav tm="0">
                                          <p:val>
                                            <p:fltVal val="0"/>
                                          </p:val>
                                        </p:tav>
                                        <p:tav tm="100000">
                                          <p:val>
                                            <p:strVal val="#ppt_h"/>
                                          </p:val>
                                        </p:tav>
                                      </p:tavLst>
                                    </p:anim>
                                  </p:childTnLst>
                                </p:cTn>
                              </p:par>
                            </p:childTnLst>
                          </p:cTn>
                        </p:par>
                        <p:par>
                          <p:cTn id="69" fill="hold">
                            <p:stCondLst>
                              <p:cond delay="2300"/>
                            </p:stCondLst>
                            <p:childTnLst>
                              <p:par>
                                <p:cTn id="70" presetID="23" presetClass="entr" presetSubtype="16" fill="hold" grpId="0" nodeType="afterEffect">
                                  <p:stCondLst>
                                    <p:cond delay="0"/>
                                  </p:stCondLst>
                                  <p:iterate>
                                    <p:tmAbs val="0"/>
                                  </p:iterate>
                                  <p:childTnLst>
                                    <p:set>
                                      <p:cBhvr>
                                        <p:cTn id="71" fill="hold"/>
                                        <p:tgtEl>
                                          <p:spTgt spid="122"/>
                                        </p:tgtEl>
                                        <p:attrNameLst>
                                          <p:attrName>style.visibility</p:attrName>
                                        </p:attrNameLst>
                                      </p:cBhvr>
                                      <p:to>
                                        <p:strVal val="visible"/>
                                      </p:to>
                                    </p:set>
                                    <p:anim calcmode="lin" valueType="num">
                                      <p:cBhvr>
                                        <p:cTn id="72" dur="50" fill="hold"/>
                                        <p:tgtEl>
                                          <p:spTgt spid="122"/>
                                        </p:tgtEl>
                                        <p:attrNameLst>
                                          <p:attrName>ppt_w</p:attrName>
                                        </p:attrNameLst>
                                      </p:cBhvr>
                                      <p:tavLst>
                                        <p:tav tm="0">
                                          <p:val>
                                            <p:fltVal val="0"/>
                                          </p:val>
                                        </p:tav>
                                        <p:tav tm="100000">
                                          <p:val>
                                            <p:strVal val="#ppt_w"/>
                                          </p:val>
                                        </p:tav>
                                      </p:tavLst>
                                    </p:anim>
                                    <p:anim calcmode="lin" valueType="num">
                                      <p:cBhvr>
                                        <p:cTn id="73" dur="50" fill="hold"/>
                                        <p:tgtEl>
                                          <p:spTgt spid="122"/>
                                        </p:tgtEl>
                                        <p:attrNameLst>
                                          <p:attrName>ppt_h</p:attrName>
                                        </p:attrNameLst>
                                      </p:cBhvr>
                                      <p:tavLst>
                                        <p:tav tm="0">
                                          <p:val>
                                            <p:fltVal val="0"/>
                                          </p:val>
                                        </p:tav>
                                        <p:tav tm="100000">
                                          <p:val>
                                            <p:strVal val="#ppt_h"/>
                                          </p:val>
                                        </p:tav>
                                      </p:tavLst>
                                    </p:anim>
                                  </p:childTnLst>
                                </p:cTn>
                              </p:par>
                            </p:childTnLst>
                          </p:cTn>
                        </p:par>
                        <p:par>
                          <p:cTn id="74" fill="hold">
                            <p:stCondLst>
                              <p:cond delay="2350"/>
                            </p:stCondLst>
                            <p:childTnLst>
                              <p:par>
                                <p:cTn id="75" presetID="23" presetClass="entr" presetSubtype="16" fill="hold" grpId="0" nodeType="afterEffect">
                                  <p:stCondLst>
                                    <p:cond delay="0"/>
                                  </p:stCondLst>
                                  <p:iterate>
                                    <p:tmAbs val="0"/>
                                  </p:iterate>
                                  <p:childTnLst>
                                    <p:set>
                                      <p:cBhvr>
                                        <p:cTn id="76" fill="hold"/>
                                        <p:tgtEl>
                                          <p:spTgt spid="101"/>
                                        </p:tgtEl>
                                        <p:attrNameLst>
                                          <p:attrName>style.visibility</p:attrName>
                                        </p:attrNameLst>
                                      </p:cBhvr>
                                      <p:to>
                                        <p:strVal val="visible"/>
                                      </p:to>
                                    </p:set>
                                    <p:anim calcmode="lin" valueType="num">
                                      <p:cBhvr>
                                        <p:cTn id="77" dur="50" fill="hold"/>
                                        <p:tgtEl>
                                          <p:spTgt spid="101"/>
                                        </p:tgtEl>
                                        <p:attrNameLst>
                                          <p:attrName>ppt_w</p:attrName>
                                        </p:attrNameLst>
                                      </p:cBhvr>
                                      <p:tavLst>
                                        <p:tav tm="0">
                                          <p:val>
                                            <p:fltVal val="0"/>
                                          </p:val>
                                        </p:tav>
                                        <p:tav tm="100000">
                                          <p:val>
                                            <p:strVal val="#ppt_w"/>
                                          </p:val>
                                        </p:tav>
                                      </p:tavLst>
                                    </p:anim>
                                    <p:anim calcmode="lin" valueType="num">
                                      <p:cBhvr>
                                        <p:cTn id="78" dur="50" fill="hold"/>
                                        <p:tgtEl>
                                          <p:spTgt spid="101"/>
                                        </p:tgtEl>
                                        <p:attrNameLst>
                                          <p:attrName>ppt_h</p:attrName>
                                        </p:attrNameLst>
                                      </p:cBhvr>
                                      <p:tavLst>
                                        <p:tav tm="0">
                                          <p:val>
                                            <p:fltVal val="0"/>
                                          </p:val>
                                        </p:tav>
                                        <p:tav tm="100000">
                                          <p:val>
                                            <p:strVal val="#ppt_h"/>
                                          </p:val>
                                        </p:tav>
                                      </p:tavLst>
                                    </p:anim>
                                  </p:childTnLst>
                                </p:cTn>
                              </p:par>
                            </p:childTnLst>
                          </p:cTn>
                        </p:par>
                        <p:par>
                          <p:cTn id="79" fill="hold">
                            <p:stCondLst>
                              <p:cond delay="2400"/>
                            </p:stCondLst>
                            <p:childTnLst>
                              <p:par>
                                <p:cTn id="80" presetID="23" presetClass="entr" presetSubtype="16" fill="hold" grpId="0" nodeType="afterEffect">
                                  <p:stCondLst>
                                    <p:cond delay="0"/>
                                  </p:stCondLst>
                                  <p:iterate>
                                    <p:tmAbs val="0"/>
                                  </p:iterate>
                                  <p:childTnLst>
                                    <p:set>
                                      <p:cBhvr>
                                        <p:cTn id="81" fill="hold"/>
                                        <p:tgtEl>
                                          <p:spTgt spid="95"/>
                                        </p:tgtEl>
                                        <p:attrNameLst>
                                          <p:attrName>style.visibility</p:attrName>
                                        </p:attrNameLst>
                                      </p:cBhvr>
                                      <p:to>
                                        <p:strVal val="visible"/>
                                      </p:to>
                                    </p:set>
                                    <p:anim calcmode="lin" valueType="num">
                                      <p:cBhvr>
                                        <p:cTn id="82" dur="50" fill="hold"/>
                                        <p:tgtEl>
                                          <p:spTgt spid="95"/>
                                        </p:tgtEl>
                                        <p:attrNameLst>
                                          <p:attrName>ppt_w</p:attrName>
                                        </p:attrNameLst>
                                      </p:cBhvr>
                                      <p:tavLst>
                                        <p:tav tm="0">
                                          <p:val>
                                            <p:fltVal val="0"/>
                                          </p:val>
                                        </p:tav>
                                        <p:tav tm="100000">
                                          <p:val>
                                            <p:strVal val="#ppt_w"/>
                                          </p:val>
                                        </p:tav>
                                      </p:tavLst>
                                    </p:anim>
                                    <p:anim calcmode="lin" valueType="num">
                                      <p:cBhvr>
                                        <p:cTn id="83" dur="50" fill="hold"/>
                                        <p:tgtEl>
                                          <p:spTgt spid="95"/>
                                        </p:tgtEl>
                                        <p:attrNameLst>
                                          <p:attrName>ppt_h</p:attrName>
                                        </p:attrNameLst>
                                      </p:cBhvr>
                                      <p:tavLst>
                                        <p:tav tm="0">
                                          <p:val>
                                            <p:fltVal val="0"/>
                                          </p:val>
                                        </p:tav>
                                        <p:tav tm="100000">
                                          <p:val>
                                            <p:strVal val="#ppt_h"/>
                                          </p:val>
                                        </p:tav>
                                      </p:tavLst>
                                    </p:anim>
                                  </p:childTnLst>
                                </p:cTn>
                              </p:par>
                            </p:childTnLst>
                          </p:cTn>
                        </p:par>
                        <p:par>
                          <p:cTn id="84" fill="hold">
                            <p:stCondLst>
                              <p:cond delay="2450"/>
                            </p:stCondLst>
                            <p:childTnLst>
                              <p:par>
                                <p:cTn id="85" presetID="23" presetClass="entr" presetSubtype="16" fill="hold" grpId="0" nodeType="afterEffect">
                                  <p:stCondLst>
                                    <p:cond delay="0"/>
                                  </p:stCondLst>
                                  <p:iterate>
                                    <p:tmAbs val="0"/>
                                  </p:iterate>
                                  <p:childTnLst>
                                    <p:set>
                                      <p:cBhvr>
                                        <p:cTn id="86" fill="hold"/>
                                        <p:tgtEl>
                                          <p:spTgt spid="89"/>
                                        </p:tgtEl>
                                        <p:attrNameLst>
                                          <p:attrName>style.visibility</p:attrName>
                                        </p:attrNameLst>
                                      </p:cBhvr>
                                      <p:to>
                                        <p:strVal val="visible"/>
                                      </p:to>
                                    </p:set>
                                    <p:anim calcmode="lin" valueType="num">
                                      <p:cBhvr>
                                        <p:cTn id="87" dur="50" fill="hold"/>
                                        <p:tgtEl>
                                          <p:spTgt spid="89"/>
                                        </p:tgtEl>
                                        <p:attrNameLst>
                                          <p:attrName>ppt_w</p:attrName>
                                        </p:attrNameLst>
                                      </p:cBhvr>
                                      <p:tavLst>
                                        <p:tav tm="0">
                                          <p:val>
                                            <p:fltVal val="0"/>
                                          </p:val>
                                        </p:tav>
                                        <p:tav tm="100000">
                                          <p:val>
                                            <p:strVal val="#ppt_w"/>
                                          </p:val>
                                        </p:tav>
                                      </p:tavLst>
                                    </p:anim>
                                    <p:anim calcmode="lin" valueType="num">
                                      <p:cBhvr>
                                        <p:cTn id="88" dur="50" fill="hold"/>
                                        <p:tgtEl>
                                          <p:spTgt spid="89"/>
                                        </p:tgtEl>
                                        <p:attrNameLst>
                                          <p:attrName>ppt_h</p:attrName>
                                        </p:attrNameLst>
                                      </p:cBhvr>
                                      <p:tavLst>
                                        <p:tav tm="0">
                                          <p:val>
                                            <p:fltVal val="0"/>
                                          </p:val>
                                        </p:tav>
                                        <p:tav tm="100000">
                                          <p:val>
                                            <p:strVal val="#ppt_h"/>
                                          </p:val>
                                        </p:tav>
                                      </p:tavLst>
                                    </p:anim>
                                  </p:childTnLst>
                                </p:cTn>
                              </p:par>
                            </p:childTnLst>
                          </p:cTn>
                        </p:par>
                        <p:par>
                          <p:cTn id="89" fill="hold">
                            <p:stCondLst>
                              <p:cond delay="2500"/>
                            </p:stCondLst>
                            <p:childTnLst>
                              <p:par>
                                <p:cTn id="90" presetID="23" presetClass="entr" presetSubtype="16" fill="hold" grpId="0" nodeType="afterEffect">
                                  <p:stCondLst>
                                    <p:cond delay="0"/>
                                  </p:stCondLst>
                                  <p:iterate>
                                    <p:tmAbs val="0"/>
                                  </p:iterate>
                                  <p:childTnLst>
                                    <p:set>
                                      <p:cBhvr>
                                        <p:cTn id="91" fill="hold"/>
                                        <p:tgtEl>
                                          <p:spTgt spid="110"/>
                                        </p:tgtEl>
                                        <p:attrNameLst>
                                          <p:attrName>style.visibility</p:attrName>
                                        </p:attrNameLst>
                                      </p:cBhvr>
                                      <p:to>
                                        <p:strVal val="visible"/>
                                      </p:to>
                                    </p:set>
                                    <p:anim calcmode="lin" valueType="num">
                                      <p:cBhvr>
                                        <p:cTn id="92" dur="50" fill="hold"/>
                                        <p:tgtEl>
                                          <p:spTgt spid="110"/>
                                        </p:tgtEl>
                                        <p:attrNameLst>
                                          <p:attrName>ppt_w</p:attrName>
                                        </p:attrNameLst>
                                      </p:cBhvr>
                                      <p:tavLst>
                                        <p:tav tm="0">
                                          <p:val>
                                            <p:fltVal val="0"/>
                                          </p:val>
                                        </p:tav>
                                        <p:tav tm="100000">
                                          <p:val>
                                            <p:strVal val="#ppt_w"/>
                                          </p:val>
                                        </p:tav>
                                      </p:tavLst>
                                    </p:anim>
                                    <p:anim calcmode="lin" valueType="num">
                                      <p:cBhvr>
                                        <p:cTn id="93" dur="50" fill="hold"/>
                                        <p:tgtEl>
                                          <p:spTgt spid="110"/>
                                        </p:tgtEl>
                                        <p:attrNameLst>
                                          <p:attrName>ppt_h</p:attrName>
                                        </p:attrNameLst>
                                      </p:cBhvr>
                                      <p:tavLst>
                                        <p:tav tm="0">
                                          <p:val>
                                            <p:fltVal val="0"/>
                                          </p:val>
                                        </p:tav>
                                        <p:tav tm="100000">
                                          <p:val>
                                            <p:strVal val="#ppt_h"/>
                                          </p:val>
                                        </p:tav>
                                      </p:tavLst>
                                    </p:anim>
                                  </p:childTnLst>
                                </p:cTn>
                              </p:par>
                            </p:childTnLst>
                          </p:cTn>
                        </p:par>
                        <p:par>
                          <p:cTn id="94" fill="hold">
                            <p:stCondLst>
                              <p:cond delay="2550"/>
                            </p:stCondLst>
                            <p:childTnLst>
                              <p:par>
                                <p:cTn id="95" presetID="23" presetClass="entr" presetSubtype="16" fill="hold" grpId="0" nodeType="afterEffect">
                                  <p:stCondLst>
                                    <p:cond delay="0"/>
                                  </p:stCondLst>
                                  <p:iterate>
                                    <p:tmAbs val="0"/>
                                  </p:iterate>
                                  <p:childTnLst>
                                    <p:set>
                                      <p:cBhvr>
                                        <p:cTn id="96" fill="hold"/>
                                        <p:tgtEl>
                                          <p:spTgt spid="131"/>
                                        </p:tgtEl>
                                        <p:attrNameLst>
                                          <p:attrName>style.visibility</p:attrName>
                                        </p:attrNameLst>
                                      </p:cBhvr>
                                      <p:to>
                                        <p:strVal val="visible"/>
                                      </p:to>
                                    </p:set>
                                    <p:anim calcmode="lin" valueType="num">
                                      <p:cBhvr>
                                        <p:cTn id="97" dur="50" fill="hold"/>
                                        <p:tgtEl>
                                          <p:spTgt spid="131"/>
                                        </p:tgtEl>
                                        <p:attrNameLst>
                                          <p:attrName>ppt_w</p:attrName>
                                        </p:attrNameLst>
                                      </p:cBhvr>
                                      <p:tavLst>
                                        <p:tav tm="0">
                                          <p:val>
                                            <p:fltVal val="0"/>
                                          </p:val>
                                        </p:tav>
                                        <p:tav tm="100000">
                                          <p:val>
                                            <p:strVal val="#ppt_w"/>
                                          </p:val>
                                        </p:tav>
                                      </p:tavLst>
                                    </p:anim>
                                    <p:anim calcmode="lin" valueType="num">
                                      <p:cBhvr>
                                        <p:cTn id="98" dur="50" fill="hold"/>
                                        <p:tgtEl>
                                          <p:spTgt spid="131"/>
                                        </p:tgtEl>
                                        <p:attrNameLst>
                                          <p:attrName>ppt_h</p:attrName>
                                        </p:attrNameLst>
                                      </p:cBhvr>
                                      <p:tavLst>
                                        <p:tav tm="0">
                                          <p:val>
                                            <p:fltVal val="0"/>
                                          </p:val>
                                        </p:tav>
                                        <p:tav tm="100000">
                                          <p:val>
                                            <p:strVal val="#ppt_h"/>
                                          </p:val>
                                        </p:tav>
                                      </p:tavLst>
                                    </p:anim>
                                  </p:childTnLst>
                                </p:cTn>
                              </p:par>
                            </p:childTnLst>
                          </p:cTn>
                        </p:par>
                        <p:par>
                          <p:cTn id="99" fill="hold">
                            <p:stCondLst>
                              <p:cond delay="2600"/>
                            </p:stCondLst>
                            <p:childTnLst>
                              <p:par>
                                <p:cTn id="100" presetID="23" presetClass="entr" presetSubtype="16" fill="hold" grpId="0" nodeType="afterEffect">
                                  <p:stCondLst>
                                    <p:cond delay="0"/>
                                  </p:stCondLst>
                                  <p:iterate>
                                    <p:tmAbs val="0"/>
                                  </p:iterate>
                                  <p:childTnLst>
                                    <p:set>
                                      <p:cBhvr>
                                        <p:cTn id="101" fill="hold"/>
                                        <p:tgtEl>
                                          <p:spTgt spid="92"/>
                                        </p:tgtEl>
                                        <p:attrNameLst>
                                          <p:attrName>style.visibility</p:attrName>
                                        </p:attrNameLst>
                                      </p:cBhvr>
                                      <p:to>
                                        <p:strVal val="visible"/>
                                      </p:to>
                                    </p:set>
                                    <p:anim calcmode="lin" valueType="num">
                                      <p:cBhvr>
                                        <p:cTn id="102" dur="50" fill="hold"/>
                                        <p:tgtEl>
                                          <p:spTgt spid="92"/>
                                        </p:tgtEl>
                                        <p:attrNameLst>
                                          <p:attrName>ppt_w</p:attrName>
                                        </p:attrNameLst>
                                      </p:cBhvr>
                                      <p:tavLst>
                                        <p:tav tm="0">
                                          <p:val>
                                            <p:fltVal val="0"/>
                                          </p:val>
                                        </p:tav>
                                        <p:tav tm="100000">
                                          <p:val>
                                            <p:strVal val="#ppt_w"/>
                                          </p:val>
                                        </p:tav>
                                      </p:tavLst>
                                    </p:anim>
                                    <p:anim calcmode="lin" valueType="num">
                                      <p:cBhvr>
                                        <p:cTn id="103" dur="50" fill="hold"/>
                                        <p:tgtEl>
                                          <p:spTgt spid="92"/>
                                        </p:tgtEl>
                                        <p:attrNameLst>
                                          <p:attrName>ppt_h</p:attrName>
                                        </p:attrNameLst>
                                      </p:cBhvr>
                                      <p:tavLst>
                                        <p:tav tm="0">
                                          <p:val>
                                            <p:fltVal val="0"/>
                                          </p:val>
                                        </p:tav>
                                        <p:tav tm="100000">
                                          <p:val>
                                            <p:strVal val="#ppt_h"/>
                                          </p:val>
                                        </p:tav>
                                      </p:tavLst>
                                    </p:anim>
                                  </p:childTnLst>
                                </p:cTn>
                              </p:par>
                            </p:childTnLst>
                          </p:cTn>
                        </p:par>
                        <p:par>
                          <p:cTn id="104" fill="hold">
                            <p:stCondLst>
                              <p:cond delay="2650"/>
                            </p:stCondLst>
                            <p:childTnLst>
                              <p:par>
                                <p:cTn id="105" presetID="23" presetClass="entr" presetSubtype="16" fill="hold" grpId="0" nodeType="afterEffect">
                                  <p:stCondLst>
                                    <p:cond delay="0"/>
                                  </p:stCondLst>
                                  <p:iterate>
                                    <p:tmAbs val="0"/>
                                  </p:iterate>
                                  <p:childTnLst>
                                    <p:set>
                                      <p:cBhvr>
                                        <p:cTn id="106" fill="hold"/>
                                        <p:tgtEl>
                                          <p:spTgt spid="107"/>
                                        </p:tgtEl>
                                        <p:attrNameLst>
                                          <p:attrName>style.visibility</p:attrName>
                                        </p:attrNameLst>
                                      </p:cBhvr>
                                      <p:to>
                                        <p:strVal val="visible"/>
                                      </p:to>
                                    </p:set>
                                    <p:anim calcmode="lin" valueType="num">
                                      <p:cBhvr>
                                        <p:cTn id="107" dur="50" fill="hold"/>
                                        <p:tgtEl>
                                          <p:spTgt spid="107"/>
                                        </p:tgtEl>
                                        <p:attrNameLst>
                                          <p:attrName>ppt_w</p:attrName>
                                        </p:attrNameLst>
                                      </p:cBhvr>
                                      <p:tavLst>
                                        <p:tav tm="0">
                                          <p:val>
                                            <p:fltVal val="0"/>
                                          </p:val>
                                        </p:tav>
                                        <p:tav tm="100000">
                                          <p:val>
                                            <p:strVal val="#ppt_w"/>
                                          </p:val>
                                        </p:tav>
                                      </p:tavLst>
                                    </p:anim>
                                    <p:anim calcmode="lin" valueType="num">
                                      <p:cBhvr>
                                        <p:cTn id="108" dur="50" fill="hold"/>
                                        <p:tgtEl>
                                          <p:spTgt spid="107"/>
                                        </p:tgtEl>
                                        <p:attrNameLst>
                                          <p:attrName>ppt_h</p:attrName>
                                        </p:attrNameLst>
                                      </p:cBhvr>
                                      <p:tavLst>
                                        <p:tav tm="0">
                                          <p:val>
                                            <p:fltVal val="0"/>
                                          </p:val>
                                        </p:tav>
                                        <p:tav tm="100000">
                                          <p:val>
                                            <p:strVal val="#ppt_h"/>
                                          </p:val>
                                        </p:tav>
                                      </p:tavLst>
                                    </p:anim>
                                  </p:childTnLst>
                                </p:cTn>
                              </p:par>
                            </p:childTnLst>
                          </p:cTn>
                        </p:par>
                        <p:par>
                          <p:cTn id="109" fill="hold">
                            <p:stCondLst>
                              <p:cond delay="2700"/>
                            </p:stCondLst>
                            <p:childTnLst>
                              <p:par>
                                <p:cTn id="110" presetID="23" presetClass="entr" presetSubtype="16" fill="hold" grpId="0" nodeType="afterEffect">
                                  <p:stCondLst>
                                    <p:cond delay="0"/>
                                  </p:stCondLst>
                                  <p:iterate>
                                    <p:tmAbs val="0"/>
                                  </p:iterate>
                                  <p:childTnLst>
                                    <p:set>
                                      <p:cBhvr>
                                        <p:cTn id="111" fill="hold"/>
                                        <p:tgtEl>
                                          <p:spTgt spid="134"/>
                                        </p:tgtEl>
                                        <p:attrNameLst>
                                          <p:attrName>style.visibility</p:attrName>
                                        </p:attrNameLst>
                                      </p:cBhvr>
                                      <p:to>
                                        <p:strVal val="visible"/>
                                      </p:to>
                                    </p:set>
                                    <p:anim calcmode="lin" valueType="num">
                                      <p:cBhvr>
                                        <p:cTn id="112" dur="50" fill="hold"/>
                                        <p:tgtEl>
                                          <p:spTgt spid="134"/>
                                        </p:tgtEl>
                                        <p:attrNameLst>
                                          <p:attrName>ppt_w</p:attrName>
                                        </p:attrNameLst>
                                      </p:cBhvr>
                                      <p:tavLst>
                                        <p:tav tm="0">
                                          <p:val>
                                            <p:fltVal val="0"/>
                                          </p:val>
                                        </p:tav>
                                        <p:tav tm="100000">
                                          <p:val>
                                            <p:strVal val="#ppt_w"/>
                                          </p:val>
                                        </p:tav>
                                      </p:tavLst>
                                    </p:anim>
                                    <p:anim calcmode="lin" valueType="num">
                                      <p:cBhvr>
                                        <p:cTn id="113" dur="50" fill="hold"/>
                                        <p:tgtEl>
                                          <p:spTgt spid="134"/>
                                        </p:tgtEl>
                                        <p:attrNameLst>
                                          <p:attrName>ppt_h</p:attrName>
                                        </p:attrNameLst>
                                      </p:cBhvr>
                                      <p:tavLst>
                                        <p:tav tm="0">
                                          <p:val>
                                            <p:fltVal val="0"/>
                                          </p:val>
                                        </p:tav>
                                        <p:tav tm="100000">
                                          <p:val>
                                            <p:strVal val="#ppt_h"/>
                                          </p:val>
                                        </p:tav>
                                      </p:tavLst>
                                    </p:anim>
                                  </p:childTnLst>
                                </p:cTn>
                              </p:par>
                            </p:childTnLst>
                          </p:cTn>
                        </p:par>
                        <p:par>
                          <p:cTn id="114" fill="hold">
                            <p:stCondLst>
                              <p:cond delay="2750"/>
                            </p:stCondLst>
                            <p:childTnLst>
                              <p:par>
                                <p:cTn id="115" presetID="23" presetClass="entr" presetSubtype="16" fill="hold" grpId="0" nodeType="afterEffect">
                                  <p:stCondLst>
                                    <p:cond delay="0"/>
                                  </p:stCondLst>
                                  <p:iterate>
                                    <p:tmAbs val="0"/>
                                  </p:iterate>
                                  <p:childTnLst>
                                    <p:set>
                                      <p:cBhvr>
                                        <p:cTn id="116" fill="hold"/>
                                        <p:tgtEl>
                                          <p:spTgt spid="128"/>
                                        </p:tgtEl>
                                        <p:attrNameLst>
                                          <p:attrName>style.visibility</p:attrName>
                                        </p:attrNameLst>
                                      </p:cBhvr>
                                      <p:to>
                                        <p:strVal val="visible"/>
                                      </p:to>
                                    </p:set>
                                    <p:anim calcmode="lin" valueType="num">
                                      <p:cBhvr>
                                        <p:cTn id="117" dur="50" fill="hold"/>
                                        <p:tgtEl>
                                          <p:spTgt spid="128"/>
                                        </p:tgtEl>
                                        <p:attrNameLst>
                                          <p:attrName>ppt_w</p:attrName>
                                        </p:attrNameLst>
                                      </p:cBhvr>
                                      <p:tavLst>
                                        <p:tav tm="0">
                                          <p:val>
                                            <p:fltVal val="0"/>
                                          </p:val>
                                        </p:tav>
                                        <p:tav tm="100000">
                                          <p:val>
                                            <p:strVal val="#ppt_w"/>
                                          </p:val>
                                        </p:tav>
                                      </p:tavLst>
                                    </p:anim>
                                    <p:anim calcmode="lin" valueType="num">
                                      <p:cBhvr>
                                        <p:cTn id="118" dur="50" fill="hold"/>
                                        <p:tgtEl>
                                          <p:spTgt spid="128"/>
                                        </p:tgtEl>
                                        <p:attrNameLst>
                                          <p:attrName>ppt_h</p:attrName>
                                        </p:attrNameLst>
                                      </p:cBhvr>
                                      <p:tavLst>
                                        <p:tav tm="0">
                                          <p:val>
                                            <p:fltVal val="0"/>
                                          </p:val>
                                        </p:tav>
                                        <p:tav tm="100000">
                                          <p:val>
                                            <p:strVal val="#ppt_h"/>
                                          </p:val>
                                        </p:tav>
                                      </p:tavLst>
                                    </p:anim>
                                  </p:childTnLst>
                                </p:cTn>
                              </p:par>
                            </p:childTnLst>
                          </p:cTn>
                        </p:par>
                        <p:par>
                          <p:cTn id="119" fill="hold">
                            <p:stCondLst>
                              <p:cond delay="2800"/>
                            </p:stCondLst>
                            <p:childTnLst>
                              <p:par>
                                <p:cTn id="120" presetID="23" presetClass="entr" presetSubtype="16" fill="hold" grpId="0" nodeType="afterEffect">
                                  <p:stCondLst>
                                    <p:cond delay="0"/>
                                  </p:stCondLst>
                                  <p:iterate>
                                    <p:tmAbs val="0"/>
                                  </p:iterate>
                                  <p:childTnLst>
                                    <p:set>
                                      <p:cBhvr>
                                        <p:cTn id="121" fill="hold"/>
                                        <p:tgtEl>
                                          <p:spTgt spid="125"/>
                                        </p:tgtEl>
                                        <p:attrNameLst>
                                          <p:attrName>style.visibility</p:attrName>
                                        </p:attrNameLst>
                                      </p:cBhvr>
                                      <p:to>
                                        <p:strVal val="visible"/>
                                      </p:to>
                                    </p:set>
                                    <p:anim calcmode="lin" valueType="num">
                                      <p:cBhvr>
                                        <p:cTn id="122" dur="50" fill="hold"/>
                                        <p:tgtEl>
                                          <p:spTgt spid="125"/>
                                        </p:tgtEl>
                                        <p:attrNameLst>
                                          <p:attrName>ppt_w</p:attrName>
                                        </p:attrNameLst>
                                      </p:cBhvr>
                                      <p:tavLst>
                                        <p:tav tm="0">
                                          <p:val>
                                            <p:fltVal val="0"/>
                                          </p:val>
                                        </p:tav>
                                        <p:tav tm="100000">
                                          <p:val>
                                            <p:strVal val="#ppt_w"/>
                                          </p:val>
                                        </p:tav>
                                      </p:tavLst>
                                    </p:anim>
                                    <p:anim calcmode="lin" valueType="num">
                                      <p:cBhvr>
                                        <p:cTn id="123" dur="50" fill="hold"/>
                                        <p:tgtEl>
                                          <p:spTgt spid="12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advAuto="0"/>
      <p:bldP spid="71" grpId="0" animBg="1" advAuto="0"/>
      <p:bldP spid="74" grpId="0" animBg="1" advAuto="0"/>
      <p:bldP spid="77" grpId="0" animBg="1" advAuto="0"/>
      <p:bldP spid="80" grpId="0" animBg="1" advAuto="0"/>
      <p:bldP spid="83" grpId="0" animBg="1" advAuto="0"/>
      <p:bldP spid="86" grpId="0" animBg="1" advAuto="0"/>
      <p:bldP spid="89" grpId="0" animBg="1" advAuto="0"/>
      <p:bldP spid="92" grpId="0" animBg="1" advAuto="0"/>
      <p:bldP spid="95" grpId="0" animBg="1" advAuto="0"/>
      <p:bldP spid="98" grpId="0" animBg="1" advAuto="0"/>
      <p:bldP spid="101" grpId="0" animBg="1" advAuto="0"/>
      <p:bldP spid="104" grpId="0" animBg="1" advAuto="0"/>
      <p:bldP spid="107" grpId="0" animBg="1" advAuto="0"/>
      <p:bldP spid="110" grpId="0" animBg="1" advAuto="0"/>
      <p:bldP spid="113" grpId="0" animBg="1" advAuto="0"/>
      <p:bldP spid="116" grpId="0" animBg="1" advAuto="0"/>
      <p:bldP spid="119" grpId="0" animBg="1" advAuto="0"/>
      <p:bldP spid="122" grpId="0" animBg="1" advAuto="0"/>
      <p:bldP spid="125" grpId="0" animBg="1" advAuto="0"/>
      <p:bldP spid="128" grpId="0" animBg="1" advAuto="0"/>
      <p:bldP spid="131" grpId="0" animBg="1" advAuto="0"/>
      <p:bldP spid="134" grpId="0" animBg="1" advAuto="0"/>
      <p:bldP spid="137"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normAutofit/>
          </a:bodyPr>
          <a:lstStyle/>
          <a:p>
            <a:pPr defTabSz="819561">
              <a:defRPr/>
            </a:pPr>
            <a:r>
              <a:rPr lang="zh-CN" altLang="en-US" sz="4800" kern="1200" dirty="0" smtClean="0">
                <a:solidFill>
                  <a:schemeClr val="tx1"/>
                </a:solidFill>
              </a:rPr>
              <a:t>优化的匀速流水线</a:t>
            </a:r>
            <a:endParaRPr lang="en-US" sz="4800" kern="1200" dirty="0">
              <a:solidFill>
                <a:schemeClr val="tx1"/>
              </a:solidFill>
            </a:endParaRPr>
          </a:p>
        </p:txBody>
      </p:sp>
      <p:sp>
        <p:nvSpPr>
          <p:cNvPr id="22529" name="Content Placeholder 13"/>
          <p:cNvSpPr>
            <a:spLocks noGrp="1"/>
          </p:cNvSpPr>
          <p:nvPr>
            <p:ph idx="4294967295"/>
          </p:nvPr>
        </p:nvSpPr>
        <p:spPr>
          <a:xfrm>
            <a:off x="943899" y="2143843"/>
            <a:ext cx="11217275" cy="6188075"/>
          </a:xfrm>
          <a:prstGeom prst="rect">
            <a:avLst/>
          </a:prstGeom>
        </p:spPr>
        <p:txBody>
          <a:bodyPr/>
          <a:lstStyle/>
          <a:p>
            <a:r>
              <a:rPr lang="zh-CN" altLang="en-US" sz="2560" dirty="0">
                <a:latin typeface="Arial" charset="0"/>
              </a:rPr>
              <a:t>各个流程的生产能力必须相同，以避免堆积和瓶颈</a:t>
            </a:r>
            <a:endParaRPr sz="2560" dirty="0">
              <a:latin typeface="Arial" charset="0"/>
            </a:endParaRPr>
          </a:p>
          <a:p>
            <a:r>
              <a:rPr lang="zh-CN" altLang="en-US" sz="2560" dirty="0">
                <a:latin typeface="Arial" charset="0"/>
              </a:rPr>
              <a:t>当前序流程生产能力升级时，后继流程的生产能力也必须提升到相应的水平，以维持平衡</a:t>
            </a:r>
            <a:endParaRPr sz="2560" dirty="0">
              <a:latin typeface="Arial" charset="0"/>
            </a:endParaRPr>
          </a:p>
          <a:p>
            <a:endParaRPr sz="2560" dirty="0">
              <a:latin typeface="Arial" charset="0"/>
            </a:endParaRPr>
          </a:p>
        </p:txBody>
      </p:sp>
      <p:pic>
        <p:nvPicPr>
          <p:cNvPr id="22531" name="Picture 5" descr="replac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99733" y="3454401"/>
            <a:ext cx="8597618" cy="52696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766409205"/>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p:txBody>
          <a:bodyPr>
            <a:normAutofit/>
          </a:bodyPr>
          <a:lstStyle/>
          <a:p>
            <a:pPr defTabSz="819561">
              <a:defRPr/>
            </a:pPr>
            <a:r>
              <a:rPr lang="en-US" sz="4800" kern="1200" dirty="0">
                <a:solidFill>
                  <a:schemeClr val="tx1"/>
                </a:solidFill>
              </a:rPr>
              <a:t>IBM </a:t>
            </a:r>
            <a:r>
              <a:rPr lang="en-US" sz="4800" kern="1200" dirty="0" err="1" smtClean="0">
                <a:solidFill>
                  <a:schemeClr val="tx1"/>
                </a:solidFill>
              </a:rPr>
              <a:t>DevOps</a:t>
            </a:r>
            <a:r>
              <a:rPr lang="zh-CN" altLang="en-US" sz="4800" dirty="0"/>
              <a:t>提高</a:t>
            </a:r>
            <a:r>
              <a:rPr lang="zh-CN" altLang="en-US" sz="4800" kern="1200" dirty="0" smtClean="0">
                <a:solidFill>
                  <a:schemeClr val="tx1"/>
                </a:solidFill>
              </a:rPr>
              <a:t>应用交付速率</a:t>
            </a:r>
            <a:endParaRPr lang="en-US" sz="4800" kern="1200" dirty="0">
              <a:solidFill>
                <a:schemeClr val="tx1"/>
              </a:solidFill>
            </a:endParaRPr>
          </a:p>
        </p:txBody>
      </p:sp>
      <p:sp>
        <p:nvSpPr>
          <p:cNvPr id="24578" name="Content Placeholder 6"/>
          <p:cNvSpPr>
            <a:spLocks noGrp="1"/>
          </p:cNvSpPr>
          <p:nvPr>
            <p:ph idx="4294967295"/>
          </p:nvPr>
        </p:nvSpPr>
        <p:spPr>
          <a:xfrm>
            <a:off x="899856" y="5656297"/>
            <a:ext cx="11215687" cy="3316288"/>
          </a:xfrm>
        </p:spPr>
        <p:txBody>
          <a:bodyPr>
            <a:normAutofit lnSpcReduction="10000"/>
          </a:bodyPr>
          <a:lstStyle/>
          <a:p>
            <a:pPr>
              <a:spcAft>
                <a:spcPts val="1707"/>
              </a:spcAft>
            </a:pPr>
            <a:r>
              <a:rPr sz="2560" dirty="0">
                <a:latin typeface="Calibri"/>
                <a:cs typeface="Calibri"/>
              </a:rPr>
              <a:t>Rational CLM</a:t>
            </a:r>
            <a:r>
              <a:rPr lang="zh-CN" altLang="en-US" sz="2560" dirty="0">
                <a:latin typeface="Calibri"/>
                <a:cs typeface="Calibri"/>
              </a:rPr>
              <a:t>支撑协同开发</a:t>
            </a:r>
            <a:r>
              <a:rPr sz="2560" dirty="0">
                <a:latin typeface="Calibri"/>
                <a:cs typeface="Calibri"/>
              </a:rPr>
              <a:t> </a:t>
            </a:r>
            <a:endParaRPr lang="en-US" sz="2560" dirty="0">
              <a:latin typeface="Calibri"/>
              <a:cs typeface="Calibri"/>
            </a:endParaRPr>
          </a:p>
          <a:p>
            <a:pPr>
              <a:spcAft>
                <a:spcPts val="1707"/>
              </a:spcAft>
            </a:pPr>
            <a:r>
              <a:rPr sz="2560" dirty="0">
                <a:latin typeface="Calibri"/>
                <a:cs typeface="Calibri"/>
              </a:rPr>
              <a:t>Rational Test Workbench</a:t>
            </a:r>
            <a:r>
              <a:rPr lang="zh-CN" altLang="en-US" sz="2560" dirty="0">
                <a:latin typeface="Calibri"/>
                <a:cs typeface="Calibri"/>
              </a:rPr>
              <a:t>和</a:t>
            </a:r>
            <a:r>
              <a:rPr sz="2560" dirty="0">
                <a:latin typeface="Calibri"/>
                <a:cs typeface="Calibri"/>
              </a:rPr>
              <a:t>Rational Test Virtualization Server (GreenHat) </a:t>
            </a:r>
            <a:r>
              <a:rPr lang="zh-CN" altLang="en-US" sz="2560" dirty="0">
                <a:latin typeface="Calibri"/>
                <a:cs typeface="Calibri"/>
              </a:rPr>
              <a:t>支撑持续测试</a:t>
            </a:r>
            <a:endParaRPr sz="2560" dirty="0">
              <a:latin typeface="Calibri"/>
              <a:cs typeface="Calibri"/>
            </a:endParaRPr>
          </a:p>
          <a:p>
            <a:pPr>
              <a:spcAft>
                <a:spcPts val="1707"/>
              </a:spcAft>
            </a:pPr>
            <a:r>
              <a:rPr sz="2560" dirty="0">
                <a:latin typeface="Calibri"/>
                <a:cs typeface="Calibri"/>
              </a:rPr>
              <a:t>IBM </a:t>
            </a:r>
            <a:r>
              <a:rPr sz="2560" dirty="0" err="1">
                <a:latin typeface="Calibri"/>
                <a:cs typeface="Calibri"/>
              </a:rPr>
              <a:t>UrbanCode</a:t>
            </a:r>
            <a:r>
              <a:rPr lang="zh-CN" altLang="en-US" sz="2560" dirty="0">
                <a:latin typeface="Calibri"/>
                <a:cs typeface="Calibri"/>
              </a:rPr>
              <a:t>解决方案支撑持续发布和部署</a:t>
            </a:r>
            <a:endParaRPr lang="en-US" altLang="zh-CN" sz="2560" dirty="0">
              <a:latin typeface="Calibri"/>
              <a:cs typeface="Calibri"/>
            </a:endParaRPr>
          </a:p>
          <a:p>
            <a:pPr>
              <a:spcAft>
                <a:spcPts val="1707"/>
              </a:spcAft>
            </a:pPr>
            <a:r>
              <a:rPr sz="2560" dirty="0" err="1">
                <a:latin typeface="Calibri"/>
                <a:cs typeface="Calibri"/>
              </a:rPr>
              <a:t>SmartCloud</a:t>
            </a:r>
            <a:r>
              <a:rPr sz="2560" dirty="0">
                <a:latin typeface="Calibri"/>
                <a:cs typeface="Calibri"/>
              </a:rPr>
              <a:t> Monitoring, Worklight Quality Assurance, IBM Digital Analytics</a:t>
            </a:r>
            <a:r>
              <a:rPr lang="zh-CN" altLang="en-US" sz="2560" dirty="0">
                <a:latin typeface="Calibri"/>
                <a:cs typeface="Calibri"/>
              </a:rPr>
              <a:t>以及其他工具支撑持续监控和持续反馈</a:t>
            </a:r>
            <a:endParaRPr sz="2560" dirty="0">
              <a:latin typeface="Calibri"/>
              <a:cs typeface="Calibri"/>
            </a:endParaRPr>
          </a:p>
        </p:txBody>
      </p:sp>
      <p:grpSp>
        <p:nvGrpSpPr>
          <p:cNvPr id="3" name="组合 2"/>
          <p:cNvGrpSpPr/>
          <p:nvPr/>
        </p:nvGrpSpPr>
        <p:grpSpPr>
          <a:xfrm>
            <a:off x="205276" y="2163210"/>
            <a:ext cx="13063137" cy="3246684"/>
            <a:chOff x="82550" y="1310938"/>
            <a:chExt cx="9061450" cy="2282825"/>
          </a:xfrm>
        </p:grpSpPr>
        <p:sp>
          <p:nvSpPr>
            <p:cNvPr id="24579" name="Text Box 30"/>
            <p:cNvSpPr txBox="1">
              <a:spLocks noChangeArrowheads="1"/>
            </p:cNvSpPr>
            <p:nvPr/>
          </p:nvSpPr>
          <p:spPr bwMode="auto">
            <a:xfrm>
              <a:off x="3431395" y="2874840"/>
              <a:ext cx="1676400" cy="248387"/>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28000" tIns="66560" rIns="128000" bIns="6656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cs typeface="ＭＳ Ｐゴシック"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9pPr>
            </a:lstStyle>
            <a:p>
              <a:pPr algn="ctr" eaLnBrk="1" hangingPunct="1">
                <a:buSzPct val="100000"/>
              </a:pPr>
              <a:r>
                <a:rPr lang="en-US" sz="1422" b="1" dirty="0">
                  <a:solidFill>
                    <a:srgbClr val="20AFF1"/>
                  </a:solidFill>
                </a:rPr>
                <a:t>IBM </a:t>
              </a:r>
              <a:r>
                <a:rPr lang="en-US" sz="1422" b="1" dirty="0" err="1">
                  <a:solidFill>
                    <a:srgbClr val="AECC0B"/>
                  </a:solidFill>
                </a:rPr>
                <a:t>UrbanCode</a:t>
              </a:r>
              <a:r>
                <a:rPr lang="en-US" sz="1422" b="1" dirty="0">
                  <a:solidFill>
                    <a:srgbClr val="AECC0B"/>
                  </a:solidFill>
                </a:rPr>
                <a:t> </a:t>
              </a:r>
              <a:r>
                <a:rPr lang="en-US" sz="1422" b="1" dirty="0">
                  <a:solidFill>
                    <a:srgbClr val="20AFF1"/>
                  </a:solidFill>
                </a:rPr>
                <a:t>Deploy</a:t>
              </a:r>
            </a:p>
          </p:txBody>
        </p:sp>
        <p:pic>
          <p:nvPicPr>
            <p:cNvPr id="24580" name="Picture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75212" y="2831763"/>
              <a:ext cx="11430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4581" name="Group 2"/>
            <p:cNvGrpSpPr>
              <a:grpSpLocks/>
            </p:cNvGrpSpPr>
            <p:nvPr/>
          </p:nvGrpSpPr>
          <p:grpSpPr bwMode="auto">
            <a:xfrm>
              <a:off x="268288" y="1506200"/>
              <a:ext cx="8875712" cy="1195388"/>
              <a:chOff x="156519" y="946095"/>
              <a:chExt cx="8875713" cy="1195388"/>
            </a:xfrm>
          </p:grpSpPr>
          <p:pic>
            <p:nvPicPr>
              <p:cNvPr id="24598" name="Picture 6" descr="Maciej5.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6519" y="946095"/>
                <a:ext cx="8875713" cy="1195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p:cNvSpPr txBox="1"/>
              <p:nvPr/>
            </p:nvSpPr>
            <p:spPr>
              <a:xfrm>
                <a:off x="7110414" y="1076270"/>
                <a:ext cx="627361" cy="226460"/>
              </a:xfrm>
              <a:prstGeom prst="rect">
                <a:avLst/>
              </a:prstGeom>
              <a:solidFill>
                <a:schemeClr val="bg1"/>
              </a:solidFill>
            </p:spPr>
            <p:txBody>
              <a:bodyPr wrap="none">
                <a:spAutoFit/>
              </a:bodyPr>
              <a:lstStyle/>
              <a:p>
                <a:pPr>
                  <a:defRPr/>
                </a:pPr>
                <a:r>
                  <a:rPr lang="en-US" sz="1493" b="1" dirty="0">
                    <a:latin typeface="+mj-lt"/>
                    <a:ea typeface="ＭＳ Ｐゴシック" pitchFamily="34" charset="-128"/>
                    <a:cs typeface="Times New Roman" panose="02020603050405020304" pitchFamily="18" charset="0"/>
                  </a:rPr>
                  <a:t>Release</a:t>
                </a:r>
              </a:p>
            </p:txBody>
          </p:sp>
        </p:grpSp>
        <p:pic>
          <p:nvPicPr>
            <p:cNvPr id="24582" name="Picture 2" descr="C:\Users\mgoyal\AppData\Local\Microsoft\Windows\Temporary Internet Files\Content.IE5\EINQYWII\MC90044131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7650" y="1318875"/>
              <a:ext cx="633413" cy="63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583" name="Picture 2" descr="C:\Users\mgoyal\AppData\Local\Microsoft\Windows\Temporary Internet Files\Content.IE5\EINQYWII\MC90044131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0238" y="1318875"/>
              <a:ext cx="633412" cy="63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584" name="Picture 2" descr="C:\Users\mgoyal\AppData\Local\Microsoft\Windows\Temporary Internet Files\Content.IE5\EINQYWII\MC90044131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57588" y="1318875"/>
              <a:ext cx="633412" cy="63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585" name="Picture 2" descr="C:\Users\mgoyal\AppData\Local\Microsoft\Windows\Temporary Internet Files\Content.IE5\EINQYWII\MC90044131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72088" y="1310938"/>
              <a:ext cx="633412" cy="63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586" name="Picture 2" descr="C:\Users\mgoyal\AppData\Local\Microsoft\Windows\Temporary Internet Files\Content.IE5\EINQYWII\MC90044131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69100" y="1310938"/>
              <a:ext cx="633413" cy="63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4587" name="Group 4"/>
            <p:cNvGrpSpPr>
              <a:grpSpLocks/>
            </p:cNvGrpSpPr>
            <p:nvPr/>
          </p:nvGrpSpPr>
          <p:grpSpPr bwMode="auto">
            <a:xfrm>
              <a:off x="82550" y="2639675"/>
              <a:ext cx="2133600" cy="744538"/>
              <a:chOff x="0" y="3633736"/>
              <a:chExt cx="2133600" cy="745101"/>
            </a:xfrm>
          </p:grpSpPr>
          <p:grpSp>
            <p:nvGrpSpPr>
              <p:cNvPr id="24592" name="Group 14"/>
              <p:cNvGrpSpPr>
                <a:grpSpLocks/>
              </p:cNvGrpSpPr>
              <p:nvPr/>
            </p:nvGrpSpPr>
            <p:grpSpPr bwMode="auto">
              <a:xfrm>
                <a:off x="0" y="3710495"/>
                <a:ext cx="2133600" cy="668342"/>
                <a:chOff x="133" y="1257"/>
                <a:chExt cx="1344" cy="421"/>
              </a:xfrm>
            </p:grpSpPr>
            <p:grpSp>
              <p:nvGrpSpPr>
                <p:cNvPr id="24594" name="Group 15"/>
                <p:cNvGrpSpPr>
                  <a:grpSpLocks/>
                </p:cNvGrpSpPr>
                <p:nvPr/>
              </p:nvGrpSpPr>
              <p:grpSpPr bwMode="auto">
                <a:xfrm>
                  <a:off x="133" y="1257"/>
                  <a:ext cx="1344" cy="351"/>
                  <a:chOff x="133" y="1257"/>
                  <a:chExt cx="1344" cy="351"/>
                </a:xfrm>
              </p:grpSpPr>
              <p:sp>
                <p:nvSpPr>
                  <p:cNvPr id="24596" name="Text Box 16"/>
                  <p:cNvSpPr txBox="1">
                    <a:spLocks noChangeArrowheads="1"/>
                  </p:cNvSpPr>
                  <p:nvPr/>
                </p:nvSpPr>
                <p:spPr bwMode="auto">
                  <a:xfrm>
                    <a:off x="237" y="1257"/>
                    <a:ext cx="1240" cy="351"/>
                  </a:xfrm>
                  <a:prstGeom prst="rect">
                    <a:avLst/>
                  </a:prstGeom>
                  <a:solidFill>
                    <a:srgbClr val="FFFFFF"/>
                  </a:solidFill>
                  <a:ln w="12600">
                    <a:solidFill>
                      <a:srgbClr val="000000"/>
                    </a:solidFill>
                    <a:miter lim="800000"/>
                    <a:headEnd/>
                    <a:tailEnd/>
                  </a:ln>
                </p:spPr>
                <p:txBody>
                  <a:bodyPr lIns="128000" tIns="66560" rIns="128000" bIns="6656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cs typeface="ＭＳ Ｐゴシック"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9pPr>
                  </a:lstStyle>
                  <a:p>
                    <a:pPr eaLnBrk="1" hangingPunct="1">
                      <a:buSzPct val="100000"/>
                    </a:pPr>
                    <a:r>
                      <a:rPr lang="en-US" sz="1422" dirty="0">
                        <a:latin typeface="Calibri" charset="0"/>
                      </a:rPr>
                      <a:t>Rational Team Concert</a:t>
                    </a:r>
                    <a:endParaRPr lang="en-US" sz="1422" dirty="0">
                      <a:solidFill>
                        <a:srgbClr val="000000"/>
                      </a:solidFill>
                      <a:latin typeface="Calibri" charset="0"/>
                    </a:endParaRPr>
                  </a:p>
                  <a:p>
                    <a:pPr eaLnBrk="1" hangingPunct="1">
                      <a:buSzPct val="100000"/>
                    </a:pPr>
                    <a:r>
                      <a:rPr lang="en-US" sz="1422" dirty="0">
                        <a:solidFill>
                          <a:srgbClr val="000000"/>
                        </a:solidFill>
                        <a:latin typeface="Calibri" charset="0"/>
                      </a:rPr>
                      <a:t>Rational Focal Point</a:t>
                    </a:r>
                  </a:p>
                  <a:p>
                    <a:pPr eaLnBrk="1" hangingPunct="1">
                      <a:buSzPct val="100000"/>
                    </a:pPr>
                    <a:r>
                      <a:rPr lang="en-US" sz="1422" dirty="0">
                        <a:solidFill>
                          <a:srgbClr val="000000"/>
                        </a:solidFill>
                        <a:latin typeface="Calibri" charset="0"/>
                      </a:rPr>
                      <a:t>Rational Requirements Composer</a:t>
                    </a:r>
                  </a:p>
                </p:txBody>
              </p:sp>
              <p:pic>
                <p:nvPicPr>
                  <p:cNvPr id="24597" name="Picture 17" descr="RFP_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 y="1359"/>
                    <a:ext cx="145"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24595" name="Picture 18"/>
                <p:cNvPicPr>
                  <a:picLocks noChangeAspect="1" noChangeArrowheads="1"/>
                </p:cNvPicPr>
                <p:nvPr/>
              </p:nvPicPr>
              <p:blipFill>
                <a:blip r:embed="rId7">
                  <a:extLst>
                    <a:ext uri="{28A0092B-C50C-407E-A947-70E740481C1C}">
                      <a14:useLocalDpi xmlns:a14="http://schemas.microsoft.com/office/drawing/2010/main" val="0"/>
                    </a:ext>
                  </a:extLst>
                </a:blip>
                <a:srcRect b="40141"/>
                <a:stretch>
                  <a:fillRect/>
                </a:stretch>
              </p:blipFill>
              <p:spPr bwMode="auto">
                <a:xfrm>
                  <a:off x="136" y="1524"/>
                  <a:ext cx="151" cy="1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24593"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48" y="3633736"/>
                <a:ext cx="239713" cy="227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24588" name="Group 20"/>
            <p:cNvGrpSpPr>
              <a:grpSpLocks/>
            </p:cNvGrpSpPr>
            <p:nvPr/>
          </p:nvGrpSpPr>
          <p:grpSpPr bwMode="auto">
            <a:xfrm>
              <a:off x="1900238" y="2726576"/>
              <a:ext cx="1438275" cy="234168"/>
              <a:chOff x="1057275" y="4380177"/>
              <a:chExt cx="1615942" cy="232840"/>
            </a:xfrm>
          </p:grpSpPr>
          <p:sp>
            <p:nvSpPr>
              <p:cNvPr id="24590" name="Text Box 10"/>
              <p:cNvSpPr txBox="1">
                <a:spLocks noChangeArrowheads="1"/>
              </p:cNvSpPr>
              <p:nvPr/>
            </p:nvSpPr>
            <p:spPr bwMode="auto">
              <a:xfrm>
                <a:off x="1225547" y="4380177"/>
                <a:ext cx="1447670" cy="232840"/>
              </a:xfrm>
              <a:prstGeom prst="rect">
                <a:avLst/>
              </a:prstGeom>
              <a:solidFill>
                <a:schemeClr val="bg1"/>
              </a:solidFill>
              <a:ln w="12700">
                <a:solidFill>
                  <a:srgbClr val="000000"/>
                </a:solidFill>
                <a:miter lim="800000"/>
                <a:headEnd/>
                <a:tailEnd/>
              </a:ln>
            </p:spPr>
            <p:txBody>
              <a:bodyPr anchor="ct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lnSpc>
                    <a:spcPct val="110000"/>
                  </a:lnSpc>
                </a:pPr>
                <a:r>
                  <a:rPr lang="en-US" sz="1422">
                    <a:solidFill>
                      <a:srgbClr val="000000"/>
                    </a:solidFill>
                    <a:latin typeface="Calibri" charset="0"/>
                  </a:rPr>
                  <a:t>Rational Build Forge</a:t>
                </a:r>
              </a:p>
            </p:txBody>
          </p:sp>
          <p:pic>
            <p:nvPicPr>
              <p:cNvPr id="24591" name="Picture 46" descr="rational-build-forge-52"/>
              <p:cNvPicPr>
                <a:picLocks noChangeAspect="1" noChangeArrowheads="1"/>
              </p:cNvPicPr>
              <p:nvPr/>
            </p:nvPicPr>
            <p:blipFill>
              <a:blip r:embed="rId9">
                <a:extLst>
                  <a:ext uri="{28A0092B-C50C-407E-A947-70E740481C1C}">
                    <a14:useLocalDpi xmlns:a14="http://schemas.microsoft.com/office/drawing/2010/main" val="0"/>
                  </a:ext>
                </a:extLst>
              </a:blip>
              <a:srcRect b="38634"/>
              <a:stretch>
                <a:fillRect/>
              </a:stretch>
            </p:blipFill>
            <p:spPr bwMode="auto">
              <a:xfrm>
                <a:off x="1057275" y="4381500"/>
                <a:ext cx="238125" cy="230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4589" name="Text Box 31"/>
            <p:cNvSpPr txBox="1">
              <a:spLocks noChangeArrowheads="1"/>
            </p:cNvSpPr>
            <p:nvPr/>
          </p:nvSpPr>
          <p:spPr bwMode="auto">
            <a:xfrm>
              <a:off x="6564313" y="2869362"/>
              <a:ext cx="1676400" cy="248387"/>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28000" tIns="66560" rIns="128000" bIns="6656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cs typeface="ＭＳ Ｐゴシック"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9pPr>
            </a:lstStyle>
            <a:p>
              <a:pPr algn="ctr" eaLnBrk="1" hangingPunct="1">
                <a:buSzPct val="100000"/>
              </a:pPr>
              <a:r>
                <a:rPr lang="en-US" sz="1422" b="1" dirty="0">
                  <a:solidFill>
                    <a:srgbClr val="20AFF1"/>
                  </a:solidFill>
                </a:rPr>
                <a:t>IBM </a:t>
              </a:r>
              <a:r>
                <a:rPr lang="en-US" sz="1422" b="1" dirty="0" err="1">
                  <a:solidFill>
                    <a:srgbClr val="AECC0B"/>
                  </a:solidFill>
                </a:rPr>
                <a:t>UrbanCode</a:t>
              </a:r>
              <a:r>
                <a:rPr lang="en-US" sz="1422" b="1" dirty="0">
                  <a:solidFill>
                    <a:srgbClr val="AECC0B"/>
                  </a:solidFill>
                </a:rPr>
                <a:t> </a:t>
              </a:r>
              <a:r>
                <a:rPr lang="en-US" sz="1422" b="1" dirty="0">
                  <a:solidFill>
                    <a:srgbClr val="20AFF1"/>
                  </a:solidFill>
                </a:rPr>
                <a:t>Release</a:t>
              </a:r>
            </a:p>
          </p:txBody>
        </p:sp>
      </p:grpSp>
    </p:spTree>
    <p:extLst>
      <p:ext uri="{BB962C8B-B14F-4D97-AF65-F5344CB8AC3E}">
        <p14:creationId xmlns:p14="http://schemas.microsoft.com/office/powerpoint/2010/main" val="3671470619"/>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078329" y="1873599"/>
            <a:ext cx="0" cy="6913853"/>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53250" name="Title 1"/>
          <p:cNvSpPr>
            <a:spLocks noGrp="1"/>
          </p:cNvSpPr>
          <p:nvPr>
            <p:ph type="title"/>
          </p:nvPr>
        </p:nvSpPr>
        <p:spPr/>
        <p:txBody>
          <a:bodyPr>
            <a:normAutofit/>
          </a:bodyPr>
          <a:lstStyle/>
          <a:p>
            <a:pPr defTabSz="819561">
              <a:defRPr/>
            </a:pPr>
            <a:r>
              <a:rPr lang="en-US" sz="4800" kern="1200" dirty="0" err="1" smtClean="0">
                <a:solidFill>
                  <a:schemeClr val="tx1"/>
                </a:solidFill>
              </a:rPr>
              <a:t>DevOps</a:t>
            </a:r>
            <a:r>
              <a:rPr lang="zh-CN" altLang="en-US" sz="4800" kern="1200" dirty="0" smtClean="0">
                <a:solidFill>
                  <a:schemeClr val="tx1"/>
                </a:solidFill>
              </a:rPr>
              <a:t>和云的采用</a:t>
            </a:r>
            <a:r>
              <a:rPr lang="en-US" altLang="zh-CN" kern="1200" dirty="0" smtClean="0">
                <a:solidFill>
                  <a:schemeClr val="tx1"/>
                </a:solidFill>
              </a:rPr>
              <a:t/>
            </a:r>
            <a:br>
              <a:rPr lang="en-US" altLang="zh-CN" kern="1200" dirty="0" smtClean="0">
                <a:solidFill>
                  <a:schemeClr val="tx1"/>
                </a:solidFill>
              </a:rPr>
            </a:br>
            <a:r>
              <a:rPr lang="zh-CN" altLang="en-US" sz="2844" b="1" dirty="0">
                <a:solidFill>
                  <a:schemeClr val="accent5"/>
                </a:solidFill>
              </a:rPr>
              <a:t>使用</a:t>
            </a:r>
            <a:r>
              <a:rPr lang="en-US" altLang="zh-CN" sz="2844" b="1" dirty="0" err="1">
                <a:solidFill>
                  <a:schemeClr val="accent5"/>
                </a:solidFill>
              </a:rPr>
              <a:t>DevOps</a:t>
            </a:r>
            <a:r>
              <a:rPr lang="zh-CN" altLang="en-US" sz="2844" b="1" dirty="0">
                <a:solidFill>
                  <a:schemeClr val="accent5"/>
                </a:solidFill>
              </a:rPr>
              <a:t>和云的快速自动化交付</a:t>
            </a:r>
            <a:endParaRPr lang="en-US" sz="2844" b="1" kern="1200" dirty="0">
              <a:solidFill>
                <a:schemeClr val="accent5"/>
              </a:solidFill>
            </a:endParaRPr>
          </a:p>
        </p:txBody>
      </p:sp>
      <p:sp>
        <p:nvSpPr>
          <p:cNvPr id="53269" name="Slide Number Placeholder 2"/>
          <p:cNvSpPr>
            <a:spLocks noGrp="1"/>
          </p:cNvSpPr>
          <p:nvPr>
            <p:ph type="sldNum" sz="quarter" idx="4294967295"/>
          </p:nvPr>
        </p:nvSpPr>
        <p:spPr bwMode="auto">
          <a:xfrm>
            <a:off x="0" y="13223875"/>
            <a:ext cx="741363" cy="328613"/>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3413">
                <a:solidFill>
                  <a:schemeClr val="tx1"/>
                </a:solidFill>
                <a:latin typeface="Arial" charset="0"/>
                <a:ea typeface="ＭＳ Ｐゴシック" charset="0"/>
                <a:cs typeface="ＭＳ Ｐゴシック" charset="0"/>
              </a:defRPr>
            </a:lvl1pPr>
            <a:lvl2pPr marL="1056623" indent="-406394" eaLnBrk="0" hangingPunct="0">
              <a:defRPr sz="3413">
                <a:solidFill>
                  <a:schemeClr val="tx1"/>
                </a:solidFill>
                <a:latin typeface="Arial" charset="0"/>
                <a:ea typeface="ＭＳ Ｐゴシック" charset="0"/>
              </a:defRPr>
            </a:lvl2pPr>
            <a:lvl3pPr marL="1625575" indent="-325115" eaLnBrk="0" hangingPunct="0">
              <a:defRPr sz="3413">
                <a:solidFill>
                  <a:schemeClr val="tx1"/>
                </a:solidFill>
                <a:latin typeface="Arial" charset="0"/>
                <a:ea typeface="ＭＳ Ｐゴシック" charset="0"/>
              </a:defRPr>
            </a:lvl3pPr>
            <a:lvl4pPr marL="2275804" indent="-325115" eaLnBrk="0" hangingPunct="0">
              <a:defRPr sz="3413">
                <a:solidFill>
                  <a:schemeClr val="tx1"/>
                </a:solidFill>
                <a:latin typeface="Arial" charset="0"/>
                <a:ea typeface="ＭＳ Ｐゴシック" charset="0"/>
              </a:defRPr>
            </a:lvl4pPr>
            <a:lvl5pPr marL="2926034" indent="-325115" eaLnBrk="0" hangingPunct="0">
              <a:defRPr sz="3413">
                <a:solidFill>
                  <a:schemeClr val="tx1"/>
                </a:solidFill>
                <a:latin typeface="Arial" charset="0"/>
                <a:ea typeface="ＭＳ Ｐゴシック" charset="0"/>
              </a:defRPr>
            </a:lvl5pPr>
            <a:lvl6pPr marL="3576264" indent="-325115" defTabSz="647973" eaLnBrk="0" fontAlgn="base" hangingPunct="0">
              <a:spcBef>
                <a:spcPct val="0"/>
              </a:spcBef>
              <a:spcAft>
                <a:spcPct val="0"/>
              </a:spcAft>
              <a:defRPr sz="3413">
                <a:solidFill>
                  <a:schemeClr val="tx1"/>
                </a:solidFill>
                <a:latin typeface="Arial" charset="0"/>
                <a:ea typeface="ＭＳ Ｐゴシック" charset="0"/>
              </a:defRPr>
            </a:lvl6pPr>
            <a:lvl7pPr marL="4226494" indent="-325115" defTabSz="647973" eaLnBrk="0" fontAlgn="base" hangingPunct="0">
              <a:spcBef>
                <a:spcPct val="0"/>
              </a:spcBef>
              <a:spcAft>
                <a:spcPct val="0"/>
              </a:spcAft>
              <a:defRPr sz="3413">
                <a:solidFill>
                  <a:schemeClr val="tx1"/>
                </a:solidFill>
                <a:latin typeface="Arial" charset="0"/>
                <a:ea typeface="ＭＳ Ｐゴシック" charset="0"/>
              </a:defRPr>
            </a:lvl7pPr>
            <a:lvl8pPr marL="4876724" indent="-325115" defTabSz="647973" eaLnBrk="0" fontAlgn="base" hangingPunct="0">
              <a:spcBef>
                <a:spcPct val="0"/>
              </a:spcBef>
              <a:spcAft>
                <a:spcPct val="0"/>
              </a:spcAft>
              <a:defRPr sz="3413">
                <a:solidFill>
                  <a:schemeClr val="tx1"/>
                </a:solidFill>
                <a:latin typeface="Arial" charset="0"/>
                <a:ea typeface="ＭＳ Ｐゴシック" charset="0"/>
              </a:defRPr>
            </a:lvl8pPr>
            <a:lvl9pPr marL="5526954" indent="-325115" defTabSz="647973" eaLnBrk="0" fontAlgn="base" hangingPunct="0">
              <a:spcBef>
                <a:spcPct val="0"/>
              </a:spcBef>
              <a:spcAft>
                <a:spcPct val="0"/>
              </a:spcAft>
              <a:defRPr sz="3413">
                <a:solidFill>
                  <a:schemeClr val="tx1"/>
                </a:solidFill>
                <a:latin typeface="Arial" charset="0"/>
                <a:ea typeface="ＭＳ Ｐゴシック" charset="0"/>
              </a:defRPr>
            </a:lvl9pPr>
          </a:lstStyle>
          <a:p>
            <a:pPr defTabSz="647973" eaLnBrk="1" hangingPunct="1"/>
            <a:fld id="{D17DD221-C46F-0F43-A51B-ABA05A0C1BEC}" type="slidenum">
              <a:rPr lang="en-US" sz="1280">
                <a:solidFill>
                  <a:srgbClr val="898989"/>
                </a:solidFill>
                <a:cs typeface="Arial" charset="0"/>
              </a:rPr>
              <a:pPr defTabSz="647973" eaLnBrk="1" hangingPunct="1"/>
              <a:t>5</a:t>
            </a:fld>
            <a:endParaRPr lang="en-US" sz="1280">
              <a:solidFill>
                <a:srgbClr val="898989"/>
              </a:solidFill>
              <a:cs typeface="Arial" charset="0"/>
            </a:endParaRPr>
          </a:p>
        </p:txBody>
      </p:sp>
      <p:grpSp>
        <p:nvGrpSpPr>
          <p:cNvPr id="2" name="组合 1"/>
          <p:cNvGrpSpPr/>
          <p:nvPr/>
        </p:nvGrpSpPr>
        <p:grpSpPr>
          <a:xfrm>
            <a:off x="79024" y="2823076"/>
            <a:ext cx="12709029" cy="6321778"/>
            <a:chOff x="55564" y="1601915"/>
            <a:chExt cx="8936036" cy="4445000"/>
          </a:xfrm>
        </p:grpSpPr>
        <p:sp>
          <p:nvSpPr>
            <p:cNvPr id="53251" name="AutoShape 78"/>
            <p:cNvSpPr>
              <a:spLocks noChangeArrowheads="1"/>
            </p:cNvSpPr>
            <p:nvPr/>
          </p:nvSpPr>
          <p:spPr bwMode="auto">
            <a:xfrm flipV="1">
              <a:off x="646113" y="5357940"/>
              <a:ext cx="7964487" cy="617537"/>
            </a:xfrm>
            <a:prstGeom prst="rtTriangle">
              <a:avLst/>
            </a:prstGeom>
            <a:solidFill>
              <a:srgbClr val="DDDDDD"/>
            </a:solidFill>
            <a:ln>
              <a:noFill/>
            </a:ln>
            <a:effectLst>
              <a:prstShdw prst="shdw17" dist="17961" dir="2700000">
                <a:srgbClr val="858585">
                  <a:alpha val="74997"/>
                </a:srgbClr>
              </a:prstShdw>
            </a:effectLst>
            <a:extLst>
              <a:ext uri="{91240B29-F687-4f45-9708-019B960494DF}">
                <a14:hiddenLine xmlns:a14="http://schemas.microsoft.com/office/drawing/2010/main" xmlns="" w="9525">
                  <a:solidFill>
                    <a:srgbClr val="000000"/>
                  </a:solidFill>
                  <a:miter lim="800000"/>
                  <a:headEnd/>
                  <a:tailEnd/>
                </a14:hiddenLine>
              </a:ext>
            </a:extLst>
          </p:spPr>
          <p:txBody>
            <a:bodyPr rot="10800000" wrap="none" lIns="130041" tIns="65021" rIns="130041" bIns="65021" anchor="ctr"/>
            <a:lstStyle/>
            <a:p>
              <a:pPr defTabSz="647973" fontAlgn="base">
                <a:spcBef>
                  <a:spcPct val="0"/>
                </a:spcBef>
                <a:spcAft>
                  <a:spcPct val="0"/>
                </a:spcAft>
              </a:pPr>
              <a:endParaRPr lang="en-GB" sz="5120">
                <a:solidFill>
                  <a:prstClr val="black"/>
                </a:solidFill>
                <a:latin typeface="Arial" charset="0"/>
                <a:ea typeface="ＭＳ Ｐゴシック" charset="0"/>
                <a:cs typeface="ＭＳ Ｐゴシック" charset="0"/>
              </a:endParaRPr>
            </a:p>
          </p:txBody>
        </p:sp>
        <p:sp>
          <p:nvSpPr>
            <p:cNvPr id="53252" name="Text Box 79"/>
            <p:cNvSpPr txBox="1">
              <a:spLocks noChangeArrowheads="1"/>
            </p:cNvSpPr>
            <p:nvPr/>
          </p:nvSpPr>
          <p:spPr bwMode="auto">
            <a:xfrm>
              <a:off x="637334" y="5384334"/>
              <a:ext cx="2109762" cy="338580"/>
            </a:xfrm>
            <a:prstGeom prst="rect">
              <a:avLst/>
            </a:prstGeom>
            <a:noFill/>
            <a:ln>
              <a:noFill/>
            </a:ln>
            <a:effectLst>
              <a:prstShdw prst="shdw17" dist="17961" dir="2700000">
                <a:srgbClr val="485297">
                  <a:alpha val="74997"/>
                </a:srgbClr>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30041" tIns="65021" rIns="130041" bIns="65021">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defTabSz="647973" eaLnBrk="1" fontAlgn="base" hangingPunct="1">
                <a:spcBef>
                  <a:spcPct val="0"/>
                </a:spcBef>
                <a:spcAft>
                  <a:spcPct val="0"/>
                </a:spcAft>
              </a:pPr>
              <a:r>
                <a:rPr lang="zh-CN" altLang="en-US" sz="2276" b="1" dirty="0">
                  <a:solidFill>
                    <a:prstClr val="black"/>
                  </a:solidFill>
                  <a:latin typeface="Calibri" charset="0"/>
                </a:rPr>
                <a:t>定制化，高成本，低效</a:t>
              </a:r>
              <a:endParaRPr lang="en-US" sz="2276" b="1" dirty="0">
                <a:solidFill>
                  <a:prstClr val="black"/>
                </a:solidFill>
                <a:latin typeface="Calibri" charset="0"/>
              </a:endParaRPr>
            </a:p>
          </p:txBody>
        </p:sp>
        <p:sp>
          <p:nvSpPr>
            <p:cNvPr id="53253" name="AutoShape 80"/>
            <p:cNvSpPr>
              <a:spLocks noChangeArrowheads="1"/>
            </p:cNvSpPr>
            <p:nvPr/>
          </p:nvSpPr>
          <p:spPr bwMode="auto">
            <a:xfrm rot="10800000" flipV="1">
              <a:off x="595313" y="5429377"/>
              <a:ext cx="7970837" cy="617538"/>
            </a:xfrm>
            <a:prstGeom prst="rtTriangle">
              <a:avLst/>
            </a:prstGeom>
            <a:solidFill>
              <a:srgbClr val="DDDDDD"/>
            </a:solidFill>
            <a:ln>
              <a:noFill/>
            </a:ln>
            <a:effectLst>
              <a:prstShdw prst="shdw17" dist="17961" dir="2700000">
                <a:srgbClr val="858585">
                  <a:alpha val="74997"/>
                </a:srgbClr>
              </a:prstShdw>
            </a:effectLst>
            <a:extLst>
              <a:ext uri="{91240B29-F687-4f45-9708-019B960494DF}">
                <a14:hiddenLine xmlns:a14="http://schemas.microsoft.com/office/drawing/2010/main" xmlns="" w="9525">
                  <a:solidFill>
                    <a:srgbClr val="000000"/>
                  </a:solidFill>
                  <a:miter lim="800000"/>
                  <a:headEnd/>
                  <a:tailEnd/>
                </a14:hiddenLine>
              </a:ext>
            </a:extLst>
          </p:spPr>
          <p:txBody>
            <a:bodyPr wrap="none" lIns="130041" tIns="65021" rIns="130041" bIns="65021" anchor="ctr"/>
            <a:lstStyle/>
            <a:p>
              <a:pPr defTabSz="647973" fontAlgn="base">
                <a:spcBef>
                  <a:spcPct val="0"/>
                </a:spcBef>
                <a:spcAft>
                  <a:spcPct val="0"/>
                </a:spcAft>
              </a:pPr>
              <a:endParaRPr lang="en-GB" sz="5120">
                <a:solidFill>
                  <a:prstClr val="black"/>
                </a:solidFill>
                <a:latin typeface="Arial" charset="0"/>
                <a:ea typeface="ＭＳ Ｐゴシック" charset="0"/>
                <a:cs typeface="ＭＳ Ｐゴシック" charset="0"/>
              </a:endParaRPr>
            </a:p>
          </p:txBody>
        </p:sp>
        <p:sp>
          <p:nvSpPr>
            <p:cNvPr id="53254" name="Text Box 81"/>
            <p:cNvSpPr txBox="1">
              <a:spLocks noChangeArrowheads="1"/>
            </p:cNvSpPr>
            <p:nvPr/>
          </p:nvSpPr>
          <p:spPr bwMode="auto">
            <a:xfrm>
              <a:off x="6460167" y="5684401"/>
              <a:ext cx="2108635" cy="338580"/>
            </a:xfrm>
            <a:prstGeom prst="rect">
              <a:avLst/>
            </a:prstGeom>
            <a:noFill/>
            <a:ln>
              <a:noFill/>
            </a:ln>
            <a:effectLst>
              <a:prstShdw prst="shdw17" dist="17961" dir="2700000">
                <a:srgbClr val="485297">
                  <a:alpha val="74997"/>
                </a:srgbClr>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30041" tIns="65021" rIns="130041" bIns="65021">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defTabSz="647973" eaLnBrk="1" fontAlgn="base" hangingPunct="1">
                <a:spcBef>
                  <a:spcPct val="0"/>
                </a:spcBef>
                <a:spcAft>
                  <a:spcPct val="0"/>
                </a:spcAft>
              </a:pPr>
              <a:r>
                <a:rPr lang="zh-CN" altLang="en-US" sz="2276" b="1" dirty="0">
                  <a:solidFill>
                    <a:prstClr val="black"/>
                  </a:solidFill>
                  <a:latin typeface="Calibri" charset="0"/>
                </a:rPr>
                <a:t>标准化，低成本，高效</a:t>
              </a:r>
              <a:endParaRPr lang="en-US" sz="2276" b="1" dirty="0">
                <a:solidFill>
                  <a:prstClr val="black"/>
                </a:solidFill>
                <a:latin typeface="Calibri" charset="0"/>
              </a:endParaRPr>
            </a:p>
          </p:txBody>
        </p:sp>
        <p:sp>
          <p:nvSpPr>
            <p:cNvPr id="56327" name="AutoShape 4"/>
            <p:cNvSpPr>
              <a:spLocks noChangeArrowheads="1"/>
            </p:cNvSpPr>
            <p:nvPr/>
          </p:nvSpPr>
          <p:spPr bwMode="auto">
            <a:xfrm>
              <a:off x="6632575" y="4902327"/>
              <a:ext cx="1139825" cy="273050"/>
            </a:xfrm>
            <a:prstGeom prst="roundRect">
              <a:avLst>
                <a:gd name="adj" fmla="val 16667"/>
              </a:avLst>
            </a:prstGeom>
            <a:solidFill>
              <a:srgbClr val="00B4F0"/>
            </a:solidFill>
            <a:ln>
              <a:noFill/>
            </a:ln>
            <a:extLst>
              <a:ext uri="{91240B29-F687-4f45-9708-019B960494DF}">
                <a14:hiddenLine xmlns:a14="http://schemas.microsoft.com/office/drawing/2010/main" xmlns="" w="9525">
                  <a:solidFill>
                    <a:srgbClr val="000000"/>
                  </a:solidFill>
                  <a:round/>
                  <a:headEnd/>
                  <a:tailEnd/>
                </a14:hiddenLine>
              </a:ext>
            </a:extLst>
          </p:spPr>
          <p:txBody>
            <a:bodyPr lIns="130041" tIns="65021" rIns="130041" bIns="65021" anchor="ctr"/>
            <a:lstStyle/>
            <a:p>
              <a:pPr defTabSz="647973" fontAlgn="base">
                <a:lnSpc>
                  <a:spcPct val="80000"/>
                </a:lnSpc>
                <a:spcBef>
                  <a:spcPct val="0"/>
                </a:spcBef>
                <a:spcAft>
                  <a:spcPct val="0"/>
                </a:spcAft>
              </a:pPr>
              <a:r>
                <a:rPr lang="en-US" sz="1707" b="1">
                  <a:solidFill>
                    <a:prstClr val="white"/>
                  </a:solidFill>
                  <a:latin typeface="Arial" charset="0"/>
                  <a:ea typeface="ＭＳ Ｐゴシック" charset="0"/>
                  <a:cs typeface="ＭＳ Ｐゴシック" charset="0"/>
                </a:rPr>
                <a:t>Networking</a:t>
              </a:r>
            </a:p>
          </p:txBody>
        </p:sp>
        <p:sp>
          <p:nvSpPr>
            <p:cNvPr id="56328" name="AutoShape 8"/>
            <p:cNvSpPr>
              <a:spLocks noChangeArrowheads="1"/>
            </p:cNvSpPr>
            <p:nvPr/>
          </p:nvSpPr>
          <p:spPr bwMode="auto">
            <a:xfrm>
              <a:off x="6632575" y="4549902"/>
              <a:ext cx="1139825" cy="273050"/>
            </a:xfrm>
            <a:prstGeom prst="roundRect">
              <a:avLst>
                <a:gd name="adj" fmla="val 16667"/>
              </a:avLst>
            </a:prstGeom>
            <a:solidFill>
              <a:srgbClr val="00B4F0"/>
            </a:solidFill>
            <a:ln>
              <a:noFill/>
            </a:ln>
            <a:extLst>
              <a:ext uri="{91240B29-F687-4f45-9708-019B960494DF}">
                <a14:hiddenLine xmlns:a14="http://schemas.microsoft.com/office/drawing/2010/main" xmlns="" w="9525">
                  <a:solidFill>
                    <a:srgbClr val="000000"/>
                  </a:solidFill>
                  <a:round/>
                  <a:headEnd/>
                  <a:tailEnd/>
                </a14:hiddenLine>
              </a:ext>
            </a:extLst>
          </p:spPr>
          <p:txBody>
            <a:bodyPr lIns="130041" tIns="65021" rIns="130041" bIns="65021" anchor="ctr"/>
            <a:lstStyle/>
            <a:p>
              <a:pPr defTabSz="647973" fontAlgn="base">
                <a:lnSpc>
                  <a:spcPct val="80000"/>
                </a:lnSpc>
                <a:spcBef>
                  <a:spcPct val="0"/>
                </a:spcBef>
                <a:spcAft>
                  <a:spcPct val="0"/>
                </a:spcAft>
              </a:pPr>
              <a:r>
                <a:rPr lang="en-US" sz="1707" b="1">
                  <a:solidFill>
                    <a:prstClr val="white"/>
                  </a:solidFill>
                  <a:latin typeface="Arial" charset="0"/>
                  <a:ea typeface="ＭＳ Ｐゴシック" charset="0"/>
                  <a:cs typeface="ＭＳ Ｐゴシック" charset="0"/>
                </a:rPr>
                <a:t>Storage</a:t>
              </a:r>
            </a:p>
          </p:txBody>
        </p:sp>
        <p:sp>
          <p:nvSpPr>
            <p:cNvPr id="56329" name="AutoShape 12"/>
            <p:cNvSpPr>
              <a:spLocks noChangeArrowheads="1"/>
            </p:cNvSpPr>
            <p:nvPr/>
          </p:nvSpPr>
          <p:spPr bwMode="auto">
            <a:xfrm>
              <a:off x="6632575" y="4197477"/>
              <a:ext cx="1139825" cy="273050"/>
            </a:xfrm>
            <a:prstGeom prst="roundRect">
              <a:avLst>
                <a:gd name="adj" fmla="val 16667"/>
              </a:avLst>
            </a:prstGeom>
            <a:solidFill>
              <a:srgbClr val="00B4F0"/>
            </a:solidFill>
            <a:ln>
              <a:noFill/>
            </a:ln>
            <a:extLst>
              <a:ext uri="{91240B29-F687-4f45-9708-019B960494DF}">
                <a14:hiddenLine xmlns:a14="http://schemas.microsoft.com/office/drawing/2010/main" xmlns="" w="9525">
                  <a:solidFill>
                    <a:srgbClr val="000000"/>
                  </a:solidFill>
                  <a:round/>
                  <a:headEnd/>
                  <a:tailEnd/>
                </a14:hiddenLine>
              </a:ext>
            </a:extLst>
          </p:spPr>
          <p:txBody>
            <a:bodyPr lIns="130041" tIns="65021" rIns="130041" bIns="65021" anchor="ctr"/>
            <a:lstStyle/>
            <a:p>
              <a:pPr defTabSz="647973" fontAlgn="base">
                <a:lnSpc>
                  <a:spcPct val="80000"/>
                </a:lnSpc>
                <a:spcBef>
                  <a:spcPct val="0"/>
                </a:spcBef>
                <a:spcAft>
                  <a:spcPct val="0"/>
                </a:spcAft>
              </a:pPr>
              <a:r>
                <a:rPr lang="en-US" sz="1707" b="1">
                  <a:solidFill>
                    <a:prstClr val="white"/>
                  </a:solidFill>
                  <a:latin typeface="Arial" charset="0"/>
                  <a:ea typeface="ＭＳ Ｐゴシック" charset="0"/>
                  <a:cs typeface="ＭＳ Ｐゴシック" charset="0"/>
                </a:rPr>
                <a:t>Servers</a:t>
              </a:r>
            </a:p>
          </p:txBody>
        </p:sp>
        <p:sp>
          <p:nvSpPr>
            <p:cNvPr id="56330" name="AutoShape 16"/>
            <p:cNvSpPr>
              <a:spLocks noChangeArrowheads="1"/>
            </p:cNvSpPr>
            <p:nvPr/>
          </p:nvSpPr>
          <p:spPr bwMode="auto">
            <a:xfrm>
              <a:off x="6632575" y="3845052"/>
              <a:ext cx="1139825" cy="273050"/>
            </a:xfrm>
            <a:prstGeom prst="roundRect">
              <a:avLst>
                <a:gd name="adj" fmla="val 16667"/>
              </a:avLst>
            </a:prstGeom>
            <a:solidFill>
              <a:srgbClr val="00B4F0"/>
            </a:solidFill>
            <a:ln>
              <a:noFill/>
            </a:ln>
            <a:extLst>
              <a:ext uri="{91240B29-F687-4f45-9708-019B960494DF}">
                <a14:hiddenLine xmlns:a14="http://schemas.microsoft.com/office/drawing/2010/main" xmlns="" w="9525">
                  <a:solidFill>
                    <a:srgbClr val="000000"/>
                  </a:solidFill>
                  <a:round/>
                  <a:headEnd/>
                  <a:tailEnd/>
                </a14:hiddenLine>
              </a:ext>
            </a:extLst>
          </p:spPr>
          <p:txBody>
            <a:bodyPr lIns="130041" tIns="65021" rIns="130041" bIns="65021" anchor="ctr"/>
            <a:lstStyle/>
            <a:p>
              <a:pPr defTabSz="647973" fontAlgn="base">
                <a:lnSpc>
                  <a:spcPct val="80000"/>
                </a:lnSpc>
                <a:spcBef>
                  <a:spcPct val="0"/>
                </a:spcBef>
                <a:spcAft>
                  <a:spcPct val="0"/>
                </a:spcAft>
              </a:pPr>
              <a:r>
                <a:rPr lang="en-US" sz="1564" b="1">
                  <a:solidFill>
                    <a:prstClr val="white"/>
                  </a:solidFill>
                  <a:latin typeface="Arial" charset="0"/>
                  <a:ea typeface="ＭＳ Ｐゴシック" charset="0"/>
                  <a:cs typeface="ＭＳ Ｐゴシック" charset="0"/>
                </a:rPr>
                <a:t>Virtualization</a:t>
              </a:r>
              <a:endParaRPr lang="en-US" sz="1707" b="1">
                <a:solidFill>
                  <a:prstClr val="white"/>
                </a:solidFill>
                <a:latin typeface="Arial" charset="0"/>
                <a:ea typeface="ＭＳ Ｐゴシック" charset="0"/>
                <a:cs typeface="ＭＳ Ｐゴシック" charset="0"/>
              </a:endParaRPr>
            </a:p>
          </p:txBody>
        </p:sp>
        <p:sp>
          <p:nvSpPr>
            <p:cNvPr id="56331" name="AutoShape 20"/>
            <p:cNvSpPr>
              <a:spLocks noChangeArrowheads="1"/>
            </p:cNvSpPr>
            <p:nvPr/>
          </p:nvSpPr>
          <p:spPr bwMode="auto">
            <a:xfrm>
              <a:off x="6632575" y="3494215"/>
              <a:ext cx="1139825" cy="273050"/>
            </a:xfrm>
            <a:prstGeom prst="roundRect">
              <a:avLst>
                <a:gd name="adj" fmla="val 16667"/>
              </a:avLst>
            </a:prstGeom>
            <a:solidFill>
              <a:srgbClr val="00B4F0"/>
            </a:solidFill>
            <a:ln>
              <a:noFill/>
            </a:ln>
            <a:extLst>
              <a:ext uri="{91240B29-F687-4f45-9708-019B960494DF}">
                <a14:hiddenLine xmlns:a14="http://schemas.microsoft.com/office/drawing/2010/main" xmlns="" w="9525">
                  <a:solidFill>
                    <a:srgbClr val="000000"/>
                  </a:solidFill>
                  <a:round/>
                  <a:headEnd/>
                  <a:tailEnd/>
                </a14:hiddenLine>
              </a:ext>
            </a:extLst>
          </p:spPr>
          <p:txBody>
            <a:bodyPr lIns="130041" tIns="65021" rIns="130041" bIns="65021" anchor="ctr"/>
            <a:lstStyle/>
            <a:p>
              <a:pPr defTabSz="647973" fontAlgn="base">
                <a:lnSpc>
                  <a:spcPct val="80000"/>
                </a:lnSpc>
                <a:spcBef>
                  <a:spcPct val="0"/>
                </a:spcBef>
                <a:spcAft>
                  <a:spcPct val="0"/>
                </a:spcAft>
              </a:pPr>
              <a:r>
                <a:rPr lang="en-US" sz="1707" b="1">
                  <a:solidFill>
                    <a:prstClr val="white"/>
                  </a:solidFill>
                  <a:latin typeface="Arial" charset="0"/>
                  <a:ea typeface="ＭＳ Ｐゴシック" charset="0"/>
                  <a:cs typeface="ＭＳ Ｐゴシック" charset="0"/>
                </a:rPr>
                <a:t>O/S</a:t>
              </a:r>
            </a:p>
          </p:txBody>
        </p:sp>
        <p:sp>
          <p:nvSpPr>
            <p:cNvPr id="56332" name="AutoShape 24"/>
            <p:cNvSpPr>
              <a:spLocks noChangeArrowheads="1"/>
            </p:cNvSpPr>
            <p:nvPr/>
          </p:nvSpPr>
          <p:spPr bwMode="auto">
            <a:xfrm>
              <a:off x="6632575" y="3141790"/>
              <a:ext cx="1139825" cy="273050"/>
            </a:xfrm>
            <a:prstGeom prst="roundRect">
              <a:avLst>
                <a:gd name="adj" fmla="val 16667"/>
              </a:avLst>
            </a:prstGeom>
            <a:solidFill>
              <a:srgbClr val="00B4F0"/>
            </a:solidFill>
            <a:ln>
              <a:noFill/>
            </a:ln>
            <a:extLst>
              <a:ext uri="{91240B29-F687-4f45-9708-019B960494DF}">
                <a14:hiddenLine xmlns:a14="http://schemas.microsoft.com/office/drawing/2010/main" xmlns="" w="9525">
                  <a:solidFill>
                    <a:srgbClr val="000000"/>
                  </a:solidFill>
                  <a:round/>
                  <a:headEnd/>
                  <a:tailEnd/>
                </a14:hiddenLine>
              </a:ext>
            </a:extLst>
          </p:spPr>
          <p:txBody>
            <a:bodyPr lIns="130041" tIns="65021" rIns="130041" bIns="65021" anchor="ctr"/>
            <a:lstStyle/>
            <a:p>
              <a:pPr defTabSz="647973" fontAlgn="base">
                <a:lnSpc>
                  <a:spcPct val="80000"/>
                </a:lnSpc>
                <a:spcBef>
                  <a:spcPct val="0"/>
                </a:spcBef>
                <a:spcAft>
                  <a:spcPct val="0"/>
                </a:spcAft>
              </a:pPr>
              <a:r>
                <a:rPr lang="en-US" sz="1707" b="1">
                  <a:solidFill>
                    <a:prstClr val="white"/>
                  </a:solidFill>
                  <a:latin typeface="Arial" charset="0"/>
                  <a:ea typeface="ＭＳ Ｐゴシック" charset="0"/>
                  <a:cs typeface="ＭＳ Ｐゴシック" charset="0"/>
                </a:rPr>
                <a:t>Middleware</a:t>
              </a:r>
            </a:p>
          </p:txBody>
        </p:sp>
        <p:sp>
          <p:nvSpPr>
            <p:cNvPr id="56333" name="AutoShape 32"/>
            <p:cNvSpPr>
              <a:spLocks noChangeArrowheads="1"/>
            </p:cNvSpPr>
            <p:nvPr/>
          </p:nvSpPr>
          <p:spPr bwMode="auto">
            <a:xfrm>
              <a:off x="6632575" y="2436940"/>
              <a:ext cx="1139825" cy="273050"/>
            </a:xfrm>
            <a:prstGeom prst="roundRect">
              <a:avLst>
                <a:gd name="adj" fmla="val 16667"/>
              </a:avLst>
            </a:pr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lIns="130041" tIns="65021" rIns="130041" bIns="65021" anchor="ctr"/>
            <a:lstStyle/>
            <a:p>
              <a:pPr defTabSz="647973" fontAlgn="base">
                <a:lnSpc>
                  <a:spcPct val="80000"/>
                </a:lnSpc>
                <a:spcBef>
                  <a:spcPct val="0"/>
                </a:spcBef>
                <a:spcAft>
                  <a:spcPct val="0"/>
                </a:spcAft>
              </a:pPr>
              <a:r>
                <a:rPr lang="en-US" sz="1707" b="1">
                  <a:solidFill>
                    <a:prstClr val="white"/>
                  </a:solidFill>
                  <a:latin typeface="Arial" charset="0"/>
                  <a:ea typeface="ＭＳ Ｐゴシック" charset="0"/>
                  <a:cs typeface="ＭＳ Ｐゴシック" charset="0"/>
                </a:rPr>
                <a:t>Data</a:t>
              </a:r>
            </a:p>
          </p:txBody>
        </p:sp>
        <p:sp>
          <p:nvSpPr>
            <p:cNvPr id="56334" name="AutoShape 36"/>
            <p:cNvSpPr>
              <a:spLocks noChangeArrowheads="1"/>
            </p:cNvSpPr>
            <p:nvPr/>
          </p:nvSpPr>
          <p:spPr bwMode="auto">
            <a:xfrm>
              <a:off x="6632575" y="2086102"/>
              <a:ext cx="1139825" cy="273050"/>
            </a:xfrm>
            <a:prstGeom prst="roundRect">
              <a:avLst>
                <a:gd name="adj" fmla="val 16667"/>
              </a:avLst>
            </a:pr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lIns="130041" tIns="65021" rIns="130041" bIns="65021" anchor="ctr"/>
            <a:lstStyle/>
            <a:p>
              <a:pPr defTabSz="647973" fontAlgn="base">
                <a:lnSpc>
                  <a:spcPct val="80000"/>
                </a:lnSpc>
                <a:spcBef>
                  <a:spcPct val="0"/>
                </a:spcBef>
                <a:spcAft>
                  <a:spcPct val="0"/>
                </a:spcAft>
              </a:pPr>
              <a:r>
                <a:rPr lang="en-US" sz="1707" b="1">
                  <a:solidFill>
                    <a:prstClr val="white"/>
                  </a:solidFill>
                  <a:latin typeface="Arial" charset="0"/>
                  <a:ea typeface="ＭＳ Ｐゴシック" charset="0"/>
                  <a:cs typeface="ＭＳ Ｐゴシック" charset="0"/>
                </a:rPr>
                <a:t>Applications</a:t>
              </a:r>
            </a:p>
          </p:txBody>
        </p:sp>
        <p:sp>
          <p:nvSpPr>
            <p:cNvPr id="56335" name="Text Box 40"/>
            <p:cNvSpPr txBox="1">
              <a:spLocks noChangeArrowheads="1"/>
            </p:cNvSpPr>
            <p:nvPr/>
          </p:nvSpPr>
          <p:spPr bwMode="auto">
            <a:xfrm>
              <a:off x="6678707" y="1601915"/>
              <a:ext cx="1049151" cy="5231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30041" tIns="65021" rIns="130041" bIns="65021">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defTabSz="647973" eaLnBrk="1" fontAlgn="base" hangingPunct="1">
                <a:spcBef>
                  <a:spcPct val="0"/>
                </a:spcBef>
                <a:spcAft>
                  <a:spcPct val="0"/>
                </a:spcAft>
              </a:pPr>
              <a:r>
                <a:rPr lang="en-US" sz="1991" b="1">
                  <a:solidFill>
                    <a:prstClr val="black"/>
                  </a:solidFill>
                  <a:latin typeface="Calibri" charset="0"/>
                </a:rPr>
                <a:t>Platform</a:t>
              </a:r>
            </a:p>
            <a:p>
              <a:pPr defTabSz="647973" eaLnBrk="1" fontAlgn="base" hangingPunct="1">
                <a:spcBef>
                  <a:spcPct val="0"/>
                </a:spcBef>
                <a:spcAft>
                  <a:spcPct val="0"/>
                </a:spcAft>
              </a:pPr>
              <a:r>
                <a:rPr lang="en-US" sz="1991" b="1">
                  <a:solidFill>
                    <a:prstClr val="black"/>
                  </a:solidFill>
                  <a:latin typeface="Calibri" charset="0"/>
                </a:rPr>
                <a:t>as a Service</a:t>
              </a:r>
            </a:p>
          </p:txBody>
        </p:sp>
        <p:grpSp>
          <p:nvGrpSpPr>
            <p:cNvPr id="53264" name="Group 69"/>
            <p:cNvGrpSpPr>
              <a:grpSpLocks/>
            </p:cNvGrpSpPr>
            <p:nvPr/>
          </p:nvGrpSpPr>
          <p:grpSpPr bwMode="auto">
            <a:xfrm rot="10800000">
              <a:off x="5029200" y="3840290"/>
              <a:ext cx="306388" cy="1371600"/>
              <a:chOff x="346" y="1642"/>
              <a:chExt cx="140" cy="1987"/>
            </a:xfrm>
          </p:grpSpPr>
          <p:sp>
            <p:nvSpPr>
              <p:cNvPr id="53336" name="Line 70"/>
              <p:cNvSpPr>
                <a:spLocks noChangeShapeType="1"/>
              </p:cNvSpPr>
              <p:nvPr/>
            </p:nvSpPr>
            <p:spPr bwMode="auto">
              <a:xfrm>
                <a:off x="418" y="1642"/>
                <a:ext cx="0" cy="1987"/>
              </a:xfrm>
              <a:prstGeom prst="line">
                <a:avLst/>
              </a:prstGeom>
              <a:noFill/>
              <a:ln w="19050">
                <a:solidFill>
                  <a:srgbClr val="00B4F0">
                    <a:alpha val="59999"/>
                  </a:srgbClr>
                </a:solidFill>
                <a:round/>
                <a:headEnd/>
                <a:tailEnd/>
              </a:ln>
              <a:extLst>
                <a:ext uri="{909E8E84-426E-40dd-AFC4-6F175D3DCCD1}">
                  <a14:hiddenFill xmlns:a14="http://schemas.microsoft.com/office/drawing/2010/main" xmlns="">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sp>
            <p:nvSpPr>
              <p:cNvPr id="53337" name="Line 71"/>
              <p:cNvSpPr>
                <a:spLocks noChangeShapeType="1"/>
              </p:cNvSpPr>
              <p:nvPr/>
            </p:nvSpPr>
            <p:spPr bwMode="auto">
              <a:xfrm>
                <a:off x="414" y="1644"/>
                <a:ext cx="72" cy="0"/>
              </a:xfrm>
              <a:prstGeom prst="line">
                <a:avLst/>
              </a:prstGeom>
              <a:noFill/>
              <a:ln w="19050">
                <a:solidFill>
                  <a:srgbClr val="00B4F0">
                    <a:alpha val="59999"/>
                  </a:srgbClr>
                </a:solidFill>
                <a:round/>
                <a:headEnd/>
                <a:tailEnd/>
              </a:ln>
              <a:extLst>
                <a:ext uri="{909E8E84-426E-40dd-AFC4-6F175D3DCCD1}">
                  <a14:hiddenFill xmlns:a14="http://schemas.microsoft.com/office/drawing/2010/main" xmlns="">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sp>
            <p:nvSpPr>
              <p:cNvPr id="53338" name="Line 72"/>
              <p:cNvSpPr>
                <a:spLocks noChangeShapeType="1"/>
              </p:cNvSpPr>
              <p:nvPr/>
            </p:nvSpPr>
            <p:spPr bwMode="auto">
              <a:xfrm>
                <a:off x="414" y="3628"/>
                <a:ext cx="72" cy="0"/>
              </a:xfrm>
              <a:prstGeom prst="line">
                <a:avLst/>
              </a:prstGeom>
              <a:noFill/>
              <a:ln w="19050">
                <a:solidFill>
                  <a:srgbClr val="00B4F0">
                    <a:alpha val="59999"/>
                  </a:srgbClr>
                </a:solidFill>
                <a:round/>
                <a:headEnd/>
                <a:tailEnd/>
              </a:ln>
              <a:extLst>
                <a:ext uri="{909E8E84-426E-40dd-AFC4-6F175D3DCCD1}">
                  <a14:hiddenFill xmlns:a14="http://schemas.microsoft.com/office/drawing/2010/main" xmlns="">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sp>
            <p:nvSpPr>
              <p:cNvPr id="53339" name="Line 73"/>
              <p:cNvSpPr>
                <a:spLocks noChangeShapeType="1"/>
              </p:cNvSpPr>
              <p:nvPr/>
            </p:nvSpPr>
            <p:spPr bwMode="auto">
              <a:xfrm>
                <a:off x="346" y="2646"/>
                <a:ext cx="72" cy="0"/>
              </a:xfrm>
              <a:prstGeom prst="line">
                <a:avLst/>
              </a:prstGeom>
              <a:noFill/>
              <a:ln w="19050">
                <a:solidFill>
                  <a:srgbClr val="00B4F0">
                    <a:alpha val="59999"/>
                  </a:srgbClr>
                </a:solidFill>
                <a:round/>
                <a:headEnd/>
                <a:tailEnd/>
              </a:ln>
              <a:extLst>
                <a:ext uri="{909E8E84-426E-40dd-AFC4-6F175D3DCCD1}">
                  <a14:hiddenFill xmlns:a14="http://schemas.microsoft.com/office/drawing/2010/main" xmlns="">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grpSp>
        <p:sp>
          <p:nvSpPr>
            <p:cNvPr id="53265" name="Text Box 75"/>
            <p:cNvSpPr txBox="1">
              <a:spLocks noChangeArrowheads="1"/>
            </p:cNvSpPr>
            <p:nvPr/>
          </p:nvSpPr>
          <p:spPr bwMode="auto">
            <a:xfrm>
              <a:off x="5284788" y="3713290"/>
              <a:ext cx="1344612" cy="126213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30041" tIns="65021" rIns="130041" bIns="65021">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defTabSz="647973" eaLnBrk="1" fontAlgn="base" hangingPunct="1">
                <a:spcBef>
                  <a:spcPct val="0"/>
                </a:spcBef>
                <a:spcAft>
                  <a:spcPct val="0"/>
                </a:spcAft>
              </a:pPr>
              <a:r>
                <a:rPr lang="en-US" sz="1707" b="1" dirty="0" err="1">
                  <a:solidFill>
                    <a:srgbClr val="00B4F0"/>
                  </a:solidFill>
                  <a:latin typeface="Calibri" charset="0"/>
                </a:rPr>
                <a:t>PureApplication</a:t>
              </a:r>
              <a:r>
                <a:rPr lang="en-US" sz="1707" b="1" dirty="0">
                  <a:solidFill>
                    <a:srgbClr val="00B4F0"/>
                  </a:solidFill>
                  <a:latin typeface="Calibri" charset="0"/>
                </a:rPr>
                <a:t> System</a:t>
              </a:r>
            </a:p>
            <a:p>
              <a:pPr defTabSz="647973" eaLnBrk="1" fontAlgn="base" hangingPunct="1">
                <a:spcBef>
                  <a:spcPct val="0"/>
                </a:spcBef>
                <a:spcAft>
                  <a:spcPct val="0"/>
                </a:spcAft>
              </a:pPr>
              <a:endParaRPr lang="en-US" sz="1138" b="1" dirty="0">
                <a:solidFill>
                  <a:srgbClr val="00B4F0"/>
                </a:solidFill>
                <a:latin typeface="Calibri" charset="0"/>
              </a:endParaRPr>
            </a:p>
            <a:p>
              <a:pPr defTabSz="647973" eaLnBrk="1" fontAlgn="base" hangingPunct="1">
                <a:spcBef>
                  <a:spcPct val="0"/>
                </a:spcBef>
                <a:spcAft>
                  <a:spcPct val="0"/>
                </a:spcAft>
              </a:pPr>
              <a:r>
                <a:rPr lang="en-US" sz="1707" b="1" dirty="0" err="1">
                  <a:solidFill>
                    <a:srgbClr val="00B4F0"/>
                  </a:solidFill>
                  <a:latin typeface="Calibri" charset="0"/>
                </a:rPr>
                <a:t>SmartCloud</a:t>
              </a:r>
              <a:r>
                <a:rPr lang="en-US" sz="1707" b="1" dirty="0">
                  <a:solidFill>
                    <a:srgbClr val="00B4F0"/>
                  </a:solidFill>
                  <a:latin typeface="Calibri" charset="0"/>
                </a:rPr>
                <a:t> Orchestrator</a:t>
              </a:r>
            </a:p>
            <a:p>
              <a:pPr defTabSz="647973" eaLnBrk="1" fontAlgn="base" hangingPunct="1">
                <a:spcBef>
                  <a:spcPct val="0"/>
                </a:spcBef>
                <a:spcAft>
                  <a:spcPct val="0"/>
                </a:spcAft>
              </a:pPr>
              <a:endParaRPr lang="en-US" sz="1138" b="1" dirty="0">
                <a:solidFill>
                  <a:srgbClr val="00B4F0"/>
                </a:solidFill>
                <a:latin typeface="Calibri" charset="0"/>
              </a:endParaRPr>
            </a:p>
            <a:p>
              <a:pPr defTabSz="647973" eaLnBrk="1" fontAlgn="base" hangingPunct="1">
                <a:spcBef>
                  <a:spcPct val="0"/>
                </a:spcBef>
                <a:spcAft>
                  <a:spcPct val="0"/>
                </a:spcAft>
              </a:pPr>
              <a:r>
                <a:rPr lang="en-US" sz="1707" b="1" dirty="0" err="1">
                  <a:solidFill>
                    <a:srgbClr val="00B4F0"/>
                  </a:solidFill>
                  <a:latin typeface="Calibri" charset="0"/>
                </a:rPr>
                <a:t>SoftLayer</a:t>
              </a:r>
              <a:endParaRPr lang="en-US" sz="1707" b="1" dirty="0">
                <a:solidFill>
                  <a:srgbClr val="00B4F0"/>
                </a:solidFill>
                <a:latin typeface="Calibri" charset="0"/>
              </a:endParaRPr>
            </a:p>
          </p:txBody>
        </p:sp>
        <p:pic>
          <p:nvPicPr>
            <p:cNvPr id="53266" name="Picture 153"/>
            <p:cNvPicPr>
              <a:picLocks noChangeAspect="1"/>
            </p:cNvPicPr>
            <p:nvPr/>
          </p:nvPicPr>
          <p:blipFill>
            <a:blip r:embed="rId3" cstate="print">
              <a:extLst>
                <a:ext uri="{28A0092B-C50C-407E-A947-70E740481C1C}">
                  <a14:useLocalDpi xmlns:a14="http://schemas.microsoft.com/office/drawing/2010/main" val="0"/>
                </a:ext>
              </a:extLst>
            </a:blip>
            <a:srcRect l="14532" t="13734" r="14932" b="13068"/>
            <a:stretch>
              <a:fillRect/>
            </a:stretch>
          </p:blipFill>
          <p:spPr bwMode="auto">
            <a:xfrm>
              <a:off x="6254711" y="3986802"/>
              <a:ext cx="325437" cy="311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56339" name="Group 1"/>
            <p:cNvGrpSpPr>
              <a:grpSpLocks/>
            </p:cNvGrpSpPr>
            <p:nvPr/>
          </p:nvGrpSpPr>
          <p:grpSpPr bwMode="auto">
            <a:xfrm>
              <a:off x="5715000" y="2044827"/>
              <a:ext cx="914400" cy="677863"/>
              <a:chOff x="-324583" y="1715715"/>
              <a:chExt cx="913288" cy="3448526"/>
            </a:xfrm>
          </p:grpSpPr>
          <p:sp>
            <p:nvSpPr>
              <p:cNvPr id="53331" name="Line 43"/>
              <p:cNvSpPr>
                <a:spLocks noChangeShapeType="1"/>
              </p:cNvSpPr>
              <p:nvPr/>
            </p:nvSpPr>
            <p:spPr bwMode="auto">
              <a:xfrm>
                <a:off x="480755" y="2009878"/>
                <a:ext cx="0" cy="3154363"/>
              </a:xfrm>
              <a:prstGeom prst="line">
                <a:avLst/>
              </a:prstGeom>
              <a:noFill/>
              <a:ln w="19050">
                <a:solidFill>
                  <a:schemeClr val="accent2"/>
                </a:solidFill>
                <a:round/>
                <a:headEnd/>
                <a:tailEnd/>
              </a:ln>
              <a:extLst>
                <a:ext uri="{909E8E84-426E-40dd-AFC4-6F175D3DCCD1}">
                  <a14:hiddenFill xmlns:a14="http://schemas.microsoft.com/office/drawing/2010/main" xmlns="">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sp>
            <p:nvSpPr>
              <p:cNvPr id="53332" name="Line 44"/>
              <p:cNvSpPr>
                <a:spLocks noChangeShapeType="1"/>
              </p:cNvSpPr>
              <p:nvPr/>
            </p:nvSpPr>
            <p:spPr bwMode="auto">
              <a:xfrm>
                <a:off x="474405" y="2013053"/>
                <a:ext cx="114300" cy="0"/>
              </a:xfrm>
              <a:prstGeom prst="line">
                <a:avLst/>
              </a:prstGeom>
              <a:noFill/>
              <a:ln w="19050">
                <a:solidFill>
                  <a:schemeClr val="accent2"/>
                </a:solidFill>
                <a:round/>
                <a:headEnd/>
                <a:tailEnd/>
              </a:ln>
              <a:extLst>
                <a:ext uri="{909E8E84-426E-40dd-AFC4-6F175D3DCCD1}">
                  <a14:hiddenFill xmlns:a14="http://schemas.microsoft.com/office/drawing/2010/main" xmlns="">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sp>
            <p:nvSpPr>
              <p:cNvPr id="53333" name="Line 45"/>
              <p:cNvSpPr>
                <a:spLocks noChangeShapeType="1"/>
              </p:cNvSpPr>
              <p:nvPr/>
            </p:nvSpPr>
            <p:spPr bwMode="auto">
              <a:xfrm>
                <a:off x="474405" y="5162653"/>
                <a:ext cx="114300" cy="0"/>
              </a:xfrm>
              <a:prstGeom prst="line">
                <a:avLst/>
              </a:prstGeom>
              <a:noFill/>
              <a:ln w="19050">
                <a:solidFill>
                  <a:schemeClr val="accent2"/>
                </a:solidFill>
                <a:round/>
                <a:headEnd/>
                <a:tailEnd/>
              </a:ln>
              <a:extLst>
                <a:ext uri="{909E8E84-426E-40dd-AFC4-6F175D3DCCD1}">
                  <a14:hiddenFill xmlns:a14="http://schemas.microsoft.com/office/drawing/2010/main" xmlns="">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sp>
            <p:nvSpPr>
              <p:cNvPr id="53334" name="Line 46"/>
              <p:cNvSpPr>
                <a:spLocks noChangeShapeType="1"/>
              </p:cNvSpPr>
              <p:nvPr/>
            </p:nvSpPr>
            <p:spPr bwMode="auto">
              <a:xfrm>
                <a:off x="366455" y="3603728"/>
                <a:ext cx="114300" cy="0"/>
              </a:xfrm>
              <a:prstGeom prst="line">
                <a:avLst/>
              </a:prstGeom>
              <a:noFill/>
              <a:ln w="19050">
                <a:solidFill>
                  <a:schemeClr val="accent2"/>
                </a:solidFill>
                <a:round/>
                <a:headEnd/>
                <a:tailEnd/>
              </a:ln>
              <a:extLst>
                <a:ext uri="{909E8E84-426E-40dd-AFC4-6F175D3DCCD1}">
                  <a14:hiddenFill xmlns:a14="http://schemas.microsoft.com/office/drawing/2010/main" xmlns="">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sp>
            <p:nvSpPr>
              <p:cNvPr id="53335" name="Text Box 47"/>
              <p:cNvSpPr txBox="1">
                <a:spLocks noChangeArrowheads="1"/>
              </p:cNvSpPr>
              <p:nvPr/>
            </p:nvSpPr>
            <p:spPr bwMode="auto">
              <a:xfrm>
                <a:off x="-324583" y="1715715"/>
                <a:ext cx="837434" cy="31493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defTabSz="647973" eaLnBrk="1" fontAlgn="base" hangingPunct="1">
                  <a:spcBef>
                    <a:spcPct val="0"/>
                  </a:spcBef>
                  <a:spcAft>
                    <a:spcPct val="0"/>
                  </a:spcAft>
                </a:pPr>
                <a:r>
                  <a:rPr lang="en-US" sz="1707" b="1" dirty="0">
                    <a:solidFill>
                      <a:srgbClr val="8CC63F"/>
                    </a:solidFill>
                    <a:latin typeface="Calibri" charset="0"/>
                  </a:rPr>
                  <a:t>IBM </a:t>
                </a:r>
                <a:r>
                  <a:rPr lang="en-US" sz="1707" b="1" dirty="0" err="1">
                    <a:solidFill>
                      <a:srgbClr val="8CC63F"/>
                    </a:solidFill>
                    <a:latin typeface="Calibri" charset="0"/>
                  </a:rPr>
                  <a:t>DevOps</a:t>
                </a:r>
                <a:r>
                  <a:rPr lang="en-US" sz="1707" b="1" dirty="0">
                    <a:solidFill>
                      <a:srgbClr val="8CC63F"/>
                    </a:solidFill>
                    <a:latin typeface="Calibri" charset="0"/>
                  </a:rPr>
                  <a:t> Services</a:t>
                </a:r>
              </a:p>
            </p:txBody>
          </p:sp>
        </p:grpSp>
        <p:pic>
          <p:nvPicPr>
            <p:cNvPr id="53268" name="Picture 16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84028" y="4676832"/>
              <a:ext cx="304800" cy="282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3327" name="Line 70"/>
            <p:cNvSpPr>
              <a:spLocks noChangeShapeType="1"/>
            </p:cNvSpPr>
            <p:nvPr/>
          </p:nvSpPr>
          <p:spPr bwMode="auto">
            <a:xfrm rot="10800000">
              <a:off x="5178017" y="3081749"/>
              <a:ext cx="0" cy="757873"/>
            </a:xfrm>
            <a:prstGeom prst="line">
              <a:avLst/>
            </a:prstGeom>
            <a:noFill/>
            <a:ln w="19050">
              <a:solidFill>
                <a:srgbClr val="00B4F0">
                  <a:alpha val="59999"/>
                </a:srgbClr>
              </a:solidFill>
              <a:round/>
              <a:headEnd/>
              <a:tailEnd/>
            </a:ln>
            <a:extLst>
              <a:ext uri="{909E8E84-426E-40dd-AFC4-6F175D3DCCD1}">
                <a14:hiddenFill xmlns:a14="http://schemas.microsoft.com/office/drawing/2010/main" xmlns="">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sp>
          <p:nvSpPr>
            <p:cNvPr id="53329" name="Line 72"/>
            <p:cNvSpPr>
              <a:spLocks noChangeShapeType="1"/>
            </p:cNvSpPr>
            <p:nvPr/>
          </p:nvSpPr>
          <p:spPr bwMode="auto">
            <a:xfrm rot="10800000">
              <a:off x="5029200" y="3078637"/>
              <a:ext cx="157571" cy="0"/>
            </a:xfrm>
            <a:prstGeom prst="line">
              <a:avLst/>
            </a:prstGeom>
            <a:noFill/>
            <a:ln w="19050">
              <a:solidFill>
                <a:srgbClr val="00B4F0">
                  <a:alpha val="59999"/>
                </a:srgbClr>
              </a:solidFill>
              <a:round/>
              <a:headEnd/>
              <a:tailEnd/>
            </a:ln>
            <a:extLst>
              <a:ext uri="{909E8E84-426E-40dd-AFC4-6F175D3DCCD1}">
                <a14:hiddenFill xmlns:a14="http://schemas.microsoft.com/office/drawing/2010/main" xmlns="">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sp>
          <p:nvSpPr>
            <p:cNvPr id="53330" name="Line 73"/>
            <p:cNvSpPr>
              <a:spLocks noChangeShapeType="1"/>
            </p:cNvSpPr>
            <p:nvPr/>
          </p:nvSpPr>
          <p:spPr bwMode="auto">
            <a:xfrm rot="10800000">
              <a:off x="5178017" y="3419137"/>
              <a:ext cx="157571" cy="0"/>
            </a:xfrm>
            <a:prstGeom prst="line">
              <a:avLst/>
            </a:prstGeom>
            <a:noFill/>
            <a:ln w="19050">
              <a:solidFill>
                <a:srgbClr val="00B4F0">
                  <a:alpha val="59999"/>
                </a:srgbClr>
              </a:solidFill>
              <a:round/>
              <a:headEnd/>
              <a:tailEnd/>
            </a:ln>
            <a:extLst>
              <a:ext uri="{909E8E84-426E-40dd-AFC4-6F175D3DCCD1}">
                <a14:hiddenFill xmlns:a14="http://schemas.microsoft.com/office/drawing/2010/main" xmlns="">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sp>
          <p:nvSpPr>
            <p:cNvPr id="53271" name="Text Box 75"/>
            <p:cNvSpPr txBox="1">
              <a:spLocks noChangeArrowheads="1"/>
            </p:cNvSpPr>
            <p:nvPr/>
          </p:nvSpPr>
          <p:spPr bwMode="auto">
            <a:xfrm>
              <a:off x="5284788" y="3257677"/>
              <a:ext cx="1344612" cy="27704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30041" tIns="65021" rIns="130041" bIns="65021">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defTabSz="647973" eaLnBrk="1" fontAlgn="base" hangingPunct="1">
                <a:spcBef>
                  <a:spcPct val="0"/>
                </a:spcBef>
                <a:spcAft>
                  <a:spcPct val="0"/>
                </a:spcAft>
              </a:pPr>
              <a:r>
                <a:rPr lang="en-US" sz="1707" b="1" dirty="0">
                  <a:solidFill>
                    <a:srgbClr val="00B4F0"/>
                  </a:solidFill>
                  <a:latin typeface="Calibri" charset="0"/>
                </a:rPr>
                <a:t>IBM Patterns</a:t>
              </a:r>
              <a:endParaRPr lang="en-US" sz="1138" b="1" dirty="0">
                <a:solidFill>
                  <a:srgbClr val="00B4F0"/>
                </a:solidFill>
                <a:latin typeface="Calibri" charset="0"/>
              </a:endParaRPr>
            </a:p>
          </p:txBody>
        </p:sp>
        <p:sp>
          <p:nvSpPr>
            <p:cNvPr id="53273" name="AutoShape 2"/>
            <p:cNvSpPr>
              <a:spLocks noChangeArrowheads="1"/>
            </p:cNvSpPr>
            <p:nvPr/>
          </p:nvSpPr>
          <p:spPr bwMode="auto">
            <a:xfrm>
              <a:off x="1219200" y="4902327"/>
              <a:ext cx="1139825" cy="273050"/>
            </a:xfrm>
            <a:prstGeom prst="roundRect">
              <a:avLst>
                <a:gd name="adj" fmla="val 16667"/>
              </a:avLst>
            </a:pr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lIns="130041" tIns="65021" rIns="130041" bIns="65021" anchor="ctr"/>
            <a:lstStyle/>
            <a:p>
              <a:pPr defTabSz="647973" fontAlgn="base">
                <a:lnSpc>
                  <a:spcPct val="80000"/>
                </a:lnSpc>
                <a:spcBef>
                  <a:spcPct val="0"/>
                </a:spcBef>
                <a:spcAft>
                  <a:spcPct val="0"/>
                </a:spcAft>
              </a:pPr>
              <a:r>
                <a:rPr lang="en-US" sz="1707" b="1">
                  <a:solidFill>
                    <a:prstClr val="white"/>
                  </a:solidFill>
                  <a:latin typeface="Arial" charset="0"/>
                  <a:ea typeface="ＭＳ Ｐゴシック" charset="0"/>
                  <a:cs typeface="ＭＳ Ｐゴシック" charset="0"/>
                </a:rPr>
                <a:t>Networking</a:t>
              </a:r>
            </a:p>
          </p:txBody>
        </p:sp>
        <p:sp>
          <p:nvSpPr>
            <p:cNvPr id="53274" name="AutoShape 3"/>
            <p:cNvSpPr>
              <a:spLocks noChangeArrowheads="1"/>
            </p:cNvSpPr>
            <p:nvPr/>
          </p:nvSpPr>
          <p:spPr bwMode="auto">
            <a:xfrm>
              <a:off x="3810000" y="4902327"/>
              <a:ext cx="1139825" cy="273050"/>
            </a:xfrm>
            <a:prstGeom prst="roundRect">
              <a:avLst>
                <a:gd name="adj" fmla="val 16667"/>
              </a:avLst>
            </a:prstGeom>
            <a:solidFill>
              <a:srgbClr val="00B4F0"/>
            </a:solidFill>
            <a:ln>
              <a:noFill/>
            </a:ln>
            <a:extLst>
              <a:ext uri="{91240B29-F687-4f45-9708-019B960494DF}">
                <a14:hiddenLine xmlns:a14="http://schemas.microsoft.com/office/drawing/2010/main" xmlns="" w="9525">
                  <a:solidFill>
                    <a:srgbClr val="000000"/>
                  </a:solidFill>
                  <a:round/>
                  <a:headEnd/>
                  <a:tailEnd/>
                </a14:hiddenLine>
              </a:ext>
            </a:extLst>
          </p:spPr>
          <p:txBody>
            <a:bodyPr lIns="130041" tIns="65021" rIns="130041" bIns="65021" anchor="ctr"/>
            <a:lstStyle/>
            <a:p>
              <a:pPr defTabSz="647973" fontAlgn="base">
                <a:lnSpc>
                  <a:spcPct val="80000"/>
                </a:lnSpc>
                <a:spcBef>
                  <a:spcPct val="0"/>
                </a:spcBef>
                <a:spcAft>
                  <a:spcPct val="0"/>
                </a:spcAft>
              </a:pPr>
              <a:r>
                <a:rPr lang="en-US" sz="1707" b="1">
                  <a:solidFill>
                    <a:prstClr val="white"/>
                  </a:solidFill>
                  <a:latin typeface="Arial" charset="0"/>
                  <a:ea typeface="ＭＳ Ｐゴシック" charset="0"/>
                  <a:cs typeface="ＭＳ Ｐゴシック" charset="0"/>
                </a:rPr>
                <a:t>Networking</a:t>
              </a:r>
            </a:p>
          </p:txBody>
        </p:sp>
        <p:sp>
          <p:nvSpPr>
            <p:cNvPr id="53275" name="AutoShape 6"/>
            <p:cNvSpPr>
              <a:spLocks noChangeArrowheads="1"/>
            </p:cNvSpPr>
            <p:nvPr/>
          </p:nvSpPr>
          <p:spPr bwMode="auto">
            <a:xfrm>
              <a:off x="1219200" y="4549902"/>
              <a:ext cx="1139825" cy="273050"/>
            </a:xfrm>
            <a:prstGeom prst="roundRect">
              <a:avLst>
                <a:gd name="adj" fmla="val 16667"/>
              </a:avLst>
            </a:pr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lIns="130041" tIns="65021" rIns="130041" bIns="65021" anchor="ctr"/>
            <a:lstStyle/>
            <a:p>
              <a:pPr defTabSz="647973" fontAlgn="base">
                <a:lnSpc>
                  <a:spcPct val="80000"/>
                </a:lnSpc>
                <a:spcBef>
                  <a:spcPct val="0"/>
                </a:spcBef>
                <a:spcAft>
                  <a:spcPct val="0"/>
                </a:spcAft>
              </a:pPr>
              <a:r>
                <a:rPr lang="en-US" sz="1707" b="1">
                  <a:solidFill>
                    <a:prstClr val="white"/>
                  </a:solidFill>
                  <a:latin typeface="Arial" charset="0"/>
                  <a:ea typeface="ＭＳ Ｐゴシック" charset="0"/>
                  <a:cs typeface="ＭＳ Ｐゴシック" charset="0"/>
                </a:rPr>
                <a:t>Storage</a:t>
              </a:r>
            </a:p>
          </p:txBody>
        </p:sp>
        <p:sp>
          <p:nvSpPr>
            <p:cNvPr id="53276" name="AutoShape 7"/>
            <p:cNvSpPr>
              <a:spLocks noChangeArrowheads="1"/>
            </p:cNvSpPr>
            <p:nvPr/>
          </p:nvSpPr>
          <p:spPr bwMode="auto">
            <a:xfrm>
              <a:off x="3810000" y="4549902"/>
              <a:ext cx="1139825" cy="273050"/>
            </a:xfrm>
            <a:prstGeom prst="roundRect">
              <a:avLst>
                <a:gd name="adj" fmla="val 16667"/>
              </a:avLst>
            </a:prstGeom>
            <a:solidFill>
              <a:srgbClr val="00B4F0"/>
            </a:solidFill>
            <a:ln>
              <a:noFill/>
            </a:ln>
            <a:extLst>
              <a:ext uri="{91240B29-F687-4f45-9708-019B960494DF}">
                <a14:hiddenLine xmlns:a14="http://schemas.microsoft.com/office/drawing/2010/main" xmlns="" w="9525">
                  <a:solidFill>
                    <a:srgbClr val="000000"/>
                  </a:solidFill>
                  <a:round/>
                  <a:headEnd/>
                  <a:tailEnd/>
                </a14:hiddenLine>
              </a:ext>
            </a:extLst>
          </p:spPr>
          <p:txBody>
            <a:bodyPr lIns="130041" tIns="65021" rIns="130041" bIns="65021" anchor="ctr"/>
            <a:lstStyle/>
            <a:p>
              <a:pPr defTabSz="647973" fontAlgn="base">
                <a:lnSpc>
                  <a:spcPct val="80000"/>
                </a:lnSpc>
                <a:spcBef>
                  <a:spcPct val="0"/>
                </a:spcBef>
                <a:spcAft>
                  <a:spcPct val="0"/>
                </a:spcAft>
              </a:pPr>
              <a:r>
                <a:rPr lang="en-US" sz="1707" b="1">
                  <a:solidFill>
                    <a:prstClr val="white"/>
                  </a:solidFill>
                  <a:latin typeface="Arial" charset="0"/>
                  <a:ea typeface="ＭＳ Ｐゴシック" charset="0"/>
                  <a:cs typeface="ＭＳ Ｐゴシック" charset="0"/>
                </a:rPr>
                <a:t>Storage</a:t>
              </a:r>
            </a:p>
          </p:txBody>
        </p:sp>
        <p:sp>
          <p:nvSpPr>
            <p:cNvPr id="53277" name="AutoShape 10"/>
            <p:cNvSpPr>
              <a:spLocks noChangeArrowheads="1"/>
            </p:cNvSpPr>
            <p:nvPr/>
          </p:nvSpPr>
          <p:spPr bwMode="auto">
            <a:xfrm>
              <a:off x="1219200" y="4197477"/>
              <a:ext cx="1139825" cy="273050"/>
            </a:xfrm>
            <a:prstGeom prst="roundRect">
              <a:avLst>
                <a:gd name="adj" fmla="val 16667"/>
              </a:avLst>
            </a:pr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lIns="130041" tIns="65021" rIns="130041" bIns="65021" anchor="ctr"/>
            <a:lstStyle/>
            <a:p>
              <a:pPr defTabSz="647973" fontAlgn="base">
                <a:lnSpc>
                  <a:spcPct val="80000"/>
                </a:lnSpc>
                <a:spcBef>
                  <a:spcPct val="0"/>
                </a:spcBef>
                <a:spcAft>
                  <a:spcPct val="0"/>
                </a:spcAft>
              </a:pPr>
              <a:r>
                <a:rPr lang="en-US" sz="1707" b="1">
                  <a:solidFill>
                    <a:prstClr val="white"/>
                  </a:solidFill>
                  <a:latin typeface="Arial" charset="0"/>
                  <a:ea typeface="ＭＳ Ｐゴシック" charset="0"/>
                  <a:cs typeface="ＭＳ Ｐゴシック" charset="0"/>
                </a:rPr>
                <a:t>Servers</a:t>
              </a:r>
            </a:p>
          </p:txBody>
        </p:sp>
        <p:sp>
          <p:nvSpPr>
            <p:cNvPr id="53278" name="AutoShape 11"/>
            <p:cNvSpPr>
              <a:spLocks noChangeArrowheads="1"/>
            </p:cNvSpPr>
            <p:nvPr/>
          </p:nvSpPr>
          <p:spPr bwMode="auto">
            <a:xfrm>
              <a:off x="3810000" y="4197477"/>
              <a:ext cx="1139825" cy="273050"/>
            </a:xfrm>
            <a:prstGeom prst="roundRect">
              <a:avLst>
                <a:gd name="adj" fmla="val 16667"/>
              </a:avLst>
            </a:prstGeom>
            <a:solidFill>
              <a:srgbClr val="00B4F0"/>
            </a:solidFill>
            <a:ln>
              <a:noFill/>
            </a:ln>
            <a:extLst>
              <a:ext uri="{91240B29-F687-4f45-9708-019B960494DF}">
                <a14:hiddenLine xmlns:a14="http://schemas.microsoft.com/office/drawing/2010/main" xmlns="" w="9525">
                  <a:solidFill>
                    <a:srgbClr val="000000"/>
                  </a:solidFill>
                  <a:round/>
                  <a:headEnd/>
                  <a:tailEnd/>
                </a14:hiddenLine>
              </a:ext>
            </a:extLst>
          </p:spPr>
          <p:txBody>
            <a:bodyPr lIns="130041" tIns="65021" rIns="130041" bIns="65021" anchor="ctr"/>
            <a:lstStyle/>
            <a:p>
              <a:pPr defTabSz="647973" fontAlgn="base">
                <a:lnSpc>
                  <a:spcPct val="80000"/>
                </a:lnSpc>
                <a:spcBef>
                  <a:spcPct val="0"/>
                </a:spcBef>
                <a:spcAft>
                  <a:spcPct val="0"/>
                </a:spcAft>
              </a:pPr>
              <a:r>
                <a:rPr lang="en-US" sz="1707" b="1">
                  <a:solidFill>
                    <a:prstClr val="white"/>
                  </a:solidFill>
                  <a:latin typeface="Arial" charset="0"/>
                  <a:ea typeface="ＭＳ Ｐゴシック" charset="0"/>
                  <a:cs typeface="ＭＳ Ｐゴシック" charset="0"/>
                </a:rPr>
                <a:t>Servers</a:t>
              </a:r>
            </a:p>
          </p:txBody>
        </p:sp>
        <p:sp>
          <p:nvSpPr>
            <p:cNvPr id="53279" name="AutoShape 14"/>
            <p:cNvSpPr>
              <a:spLocks noChangeArrowheads="1"/>
            </p:cNvSpPr>
            <p:nvPr/>
          </p:nvSpPr>
          <p:spPr bwMode="auto">
            <a:xfrm>
              <a:off x="1219200" y="3845052"/>
              <a:ext cx="1139825" cy="273050"/>
            </a:xfrm>
            <a:prstGeom prst="roundRect">
              <a:avLst>
                <a:gd name="adj" fmla="val 16667"/>
              </a:avLst>
            </a:pr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lIns="130041" tIns="65021" rIns="130041" bIns="65021" anchor="ctr"/>
            <a:lstStyle/>
            <a:p>
              <a:pPr defTabSz="647973" fontAlgn="base">
                <a:lnSpc>
                  <a:spcPct val="80000"/>
                </a:lnSpc>
                <a:spcBef>
                  <a:spcPct val="0"/>
                </a:spcBef>
                <a:spcAft>
                  <a:spcPct val="0"/>
                </a:spcAft>
              </a:pPr>
              <a:r>
                <a:rPr lang="en-US" sz="1564" b="1">
                  <a:solidFill>
                    <a:prstClr val="white"/>
                  </a:solidFill>
                  <a:latin typeface="Arial" charset="0"/>
                  <a:ea typeface="ＭＳ Ｐゴシック" charset="0"/>
                  <a:cs typeface="ＭＳ Ｐゴシック" charset="0"/>
                </a:rPr>
                <a:t>Virtualization</a:t>
              </a:r>
            </a:p>
          </p:txBody>
        </p:sp>
        <p:sp>
          <p:nvSpPr>
            <p:cNvPr id="53280" name="AutoShape 15"/>
            <p:cNvSpPr>
              <a:spLocks noChangeArrowheads="1"/>
            </p:cNvSpPr>
            <p:nvPr/>
          </p:nvSpPr>
          <p:spPr bwMode="auto">
            <a:xfrm>
              <a:off x="3810000" y="3845052"/>
              <a:ext cx="1139825" cy="273050"/>
            </a:xfrm>
            <a:prstGeom prst="roundRect">
              <a:avLst>
                <a:gd name="adj" fmla="val 16667"/>
              </a:avLst>
            </a:prstGeom>
            <a:solidFill>
              <a:srgbClr val="00B4F0"/>
            </a:solidFill>
            <a:ln>
              <a:noFill/>
            </a:ln>
            <a:extLst>
              <a:ext uri="{91240B29-F687-4f45-9708-019B960494DF}">
                <a14:hiddenLine xmlns:a14="http://schemas.microsoft.com/office/drawing/2010/main" xmlns="" w="9525">
                  <a:solidFill>
                    <a:srgbClr val="000000"/>
                  </a:solidFill>
                  <a:round/>
                  <a:headEnd/>
                  <a:tailEnd/>
                </a14:hiddenLine>
              </a:ext>
            </a:extLst>
          </p:spPr>
          <p:txBody>
            <a:bodyPr lIns="130041" tIns="65021" rIns="130041" bIns="65021" anchor="ctr"/>
            <a:lstStyle/>
            <a:p>
              <a:pPr defTabSz="647973" fontAlgn="base">
                <a:lnSpc>
                  <a:spcPct val="80000"/>
                </a:lnSpc>
                <a:spcBef>
                  <a:spcPct val="0"/>
                </a:spcBef>
                <a:spcAft>
                  <a:spcPct val="0"/>
                </a:spcAft>
              </a:pPr>
              <a:r>
                <a:rPr lang="en-US" sz="1564" b="1">
                  <a:solidFill>
                    <a:prstClr val="white"/>
                  </a:solidFill>
                  <a:latin typeface="Arial" charset="0"/>
                  <a:ea typeface="ＭＳ Ｐゴシック" charset="0"/>
                  <a:cs typeface="ＭＳ Ｐゴシック" charset="0"/>
                </a:rPr>
                <a:t>Virtualization</a:t>
              </a:r>
              <a:endParaRPr lang="en-US" sz="1707" b="1">
                <a:solidFill>
                  <a:prstClr val="white"/>
                </a:solidFill>
                <a:latin typeface="Arial" charset="0"/>
                <a:ea typeface="ＭＳ Ｐゴシック" charset="0"/>
                <a:cs typeface="ＭＳ Ｐゴシック" charset="0"/>
              </a:endParaRPr>
            </a:p>
          </p:txBody>
        </p:sp>
        <p:sp>
          <p:nvSpPr>
            <p:cNvPr id="53281" name="AutoShape 18"/>
            <p:cNvSpPr>
              <a:spLocks noChangeArrowheads="1"/>
            </p:cNvSpPr>
            <p:nvPr/>
          </p:nvSpPr>
          <p:spPr bwMode="auto">
            <a:xfrm>
              <a:off x="1219200" y="3494215"/>
              <a:ext cx="1139825" cy="273050"/>
            </a:xfrm>
            <a:prstGeom prst="roundRect">
              <a:avLst>
                <a:gd name="adj" fmla="val 16667"/>
              </a:avLst>
            </a:pr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lIns="130041" tIns="65021" rIns="130041" bIns="65021" anchor="ctr"/>
            <a:lstStyle/>
            <a:p>
              <a:pPr defTabSz="647973" fontAlgn="base">
                <a:lnSpc>
                  <a:spcPct val="80000"/>
                </a:lnSpc>
                <a:spcBef>
                  <a:spcPct val="0"/>
                </a:spcBef>
                <a:spcAft>
                  <a:spcPct val="0"/>
                </a:spcAft>
              </a:pPr>
              <a:r>
                <a:rPr lang="en-US" sz="1707" b="1">
                  <a:solidFill>
                    <a:prstClr val="white"/>
                  </a:solidFill>
                  <a:latin typeface="Arial" charset="0"/>
                  <a:ea typeface="ＭＳ Ｐゴシック" charset="0"/>
                  <a:cs typeface="ＭＳ Ｐゴシック" charset="0"/>
                </a:rPr>
                <a:t>O/S</a:t>
              </a:r>
            </a:p>
          </p:txBody>
        </p:sp>
        <p:sp>
          <p:nvSpPr>
            <p:cNvPr id="53282" name="AutoShape 19"/>
            <p:cNvSpPr>
              <a:spLocks noChangeArrowheads="1"/>
            </p:cNvSpPr>
            <p:nvPr/>
          </p:nvSpPr>
          <p:spPr bwMode="auto">
            <a:xfrm>
              <a:off x="3810000" y="3494215"/>
              <a:ext cx="1139825" cy="273050"/>
            </a:xfrm>
            <a:prstGeom prst="roundRect">
              <a:avLst>
                <a:gd name="adj" fmla="val 16667"/>
              </a:avLst>
            </a:pr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lIns="130041" tIns="65021" rIns="130041" bIns="65021" anchor="ctr"/>
            <a:lstStyle/>
            <a:p>
              <a:pPr defTabSz="647973" fontAlgn="base">
                <a:lnSpc>
                  <a:spcPct val="80000"/>
                </a:lnSpc>
                <a:spcBef>
                  <a:spcPct val="0"/>
                </a:spcBef>
                <a:spcAft>
                  <a:spcPct val="0"/>
                </a:spcAft>
              </a:pPr>
              <a:r>
                <a:rPr lang="en-US" sz="1707" b="1">
                  <a:solidFill>
                    <a:prstClr val="white"/>
                  </a:solidFill>
                  <a:latin typeface="Arial" charset="0"/>
                  <a:ea typeface="ＭＳ Ｐゴシック" charset="0"/>
                  <a:cs typeface="ＭＳ Ｐゴシック" charset="0"/>
                </a:rPr>
                <a:t>O/S</a:t>
              </a:r>
            </a:p>
          </p:txBody>
        </p:sp>
        <p:sp>
          <p:nvSpPr>
            <p:cNvPr id="53283" name="AutoShape 22"/>
            <p:cNvSpPr>
              <a:spLocks noChangeArrowheads="1"/>
            </p:cNvSpPr>
            <p:nvPr/>
          </p:nvSpPr>
          <p:spPr bwMode="auto">
            <a:xfrm>
              <a:off x="1219200" y="3141790"/>
              <a:ext cx="1139825" cy="273050"/>
            </a:xfrm>
            <a:prstGeom prst="roundRect">
              <a:avLst>
                <a:gd name="adj" fmla="val 16667"/>
              </a:avLst>
            </a:pr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lIns="130041" tIns="65021" rIns="130041" bIns="65021" anchor="ctr"/>
            <a:lstStyle/>
            <a:p>
              <a:pPr defTabSz="647973" fontAlgn="base">
                <a:lnSpc>
                  <a:spcPct val="80000"/>
                </a:lnSpc>
                <a:spcBef>
                  <a:spcPct val="0"/>
                </a:spcBef>
                <a:spcAft>
                  <a:spcPct val="0"/>
                </a:spcAft>
              </a:pPr>
              <a:r>
                <a:rPr lang="en-US" sz="1707" b="1">
                  <a:solidFill>
                    <a:prstClr val="white"/>
                  </a:solidFill>
                  <a:latin typeface="Arial" charset="0"/>
                  <a:ea typeface="ＭＳ Ｐゴシック" charset="0"/>
                  <a:cs typeface="ＭＳ Ｐゴシック" charset="0"/>
                </a:rPr>
                <a:t>Middleware</a:t>
              </a:r>
            </a:p>
          </p:txBody>
        </p:sp>
        <p:sp>
          <p:nvSpPr>
            <p:cNvPr id="53284" name="AutoShape 23"/>
            <p:cNvSpPr>
              <a:spLocks noChangeArrowheads="1"/>
            </p:cNvSpPr>
            <p:nvPr/>
          </p:nvSpPr>
          <p:spPr bwMode="auto">
            <a:xfrm>
              <a:off x="3810000" y="3141790"/>
              <a:ext cx="1139825" cy="273050"/>
            </a:xfrm>
            <a:prstGeom prst="roundRect">
              <a:avLst>
                <a:gd name="adj" fmla="val 16667"/>
              </a:avLst>
            </a:pr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lIns="130041" tIns="65021" rIns="130041" bIns="65021" anchor="ctr"/>
            <a:lstStyle/>
            <a:p>
              <a:pPr defTabSz="647973" fontAlgn="base">
                <a:lnSpc>
                  <a:spcPct val="80000"/>
                </a:lnSpc>
                <a:spcBef>
                  <a:spcPct val="0"/>
                </a:spcBef>
                <a:spcAft>
                  <a:spcPct val="0"/>
                </a:spcAft>
              </a:pPr>
              <a:r>
                <a:rPr lang="en-US" sz="1707" b="1">
                  <a:solidFill>
                    <a:prstClr val="white"/>
                  </a:solidFill>
                  <a:latin typeface="Arial" charset="0"/>
                  <a:ea typeface="ＭＳ Ｐゴシック" charset="0"/>
                  <a:cs typeface="ＭＳ Ｐゴシック" charset="0"/>
                </a:rPr>
                <a:t>Middleware</a:t>
              </a:r>
            </a:p>
          </p:txBody>
        </p:sp>
        <p:sp>
          <p:nvSpPr>
            <p:cNvPr id="53285" name="AutoShape 26"/>
            <p:cNvSpPr>
              <a:spLocks noChangeArrowheads="1"/>
            </p:cNvSpPr>
            <p:nvPr/>
          </p:nvSpPr>
          <p:spPr bwMode="auto">
            <a:xfrm>
              <a:off x="1219200" y="2789365"/>
              <a:ext cx="1139825" cy="273050"/>
            </a:xfrm>
            <a:prstGeom prst="roundRect">
              <a:avLst>
                <a:gd name="adj" fmla="val 16667"/>
              </a:avLst>
            </a:pr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lIns="130041" tIns="65021" rIns="130041" bIns="65021" anchor="ctr"/>
            <a:lstStyle/>
            <a:p>
              <a:pPr defTabSz="647973" fontAlgn="base">
                <a:lnSpc>
                  <a:spcPct val="80000"/>
                </a:lnSpc>
                <a:spcBef>
                  <a:spcPct val="0"/>
                </a:spcBef>
                <a:spcAft>
                  <a:spcPct val="0"/>
                </a:spcAft>
              </a:pPr>
              <a:r>
                <a:rPr lang="en-US" sz="1707" b="1">
                  <a:solidFill>
                    <a:prstClr val="white"/>
                  </a:solidFill>
                  <a:latin typeface="Arial" charset="0"/>
                  <a:ea typeface="ＭＳ Ｐゴシック" charset="0"/>
                  <a:cs typeface="ＭＳ Ｐゴシック" charset="0"/>
                </a:rPr>
                <a:t>Mid Config</a:t>
              </a:r>
            </a:p>
          </p:txBody>
        </p:sp>
        <p:sp>
          <p:nvSpPr>
            <p:cNvPr id="53286" name="AutoShape 27"/>
            <p:cNvSpPr>
              <a:spLocks noChangeArrowheads="1"/>
            </p:cNvSpPr>
            <p:nvPr/>
          </p:nvSpPr>
          <p:spPr bwMode="auto">
            <a:xfrm>
              <a:off x="3810000" y="2789365"/>
              <a:ext cx="1139825" cy="273050"/>
            </a:xfrm>
            <a:prstGeom prst="roundRect">
              <a:avLst>
                <a:gd name="adj" fmla="val 16667"/>
              </a:avLst>
            </a:pr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lIns="130041" tIns="65021" rIns="130041" bIns="65021" anchor="ctr"/>
            <a:lstStyle/>
            <a:p>
              <a:pPr defTabSz="647973" fontAlgn="base">
                <a:lnSpc>
                  <a:spcPct val="80000"/>
                </a:lnSpc>
                <a:spcBef>
                  <a:spcPct val="0"/>
                </a:spcBef>
                <a:spcAft>
                  <a:spcPct val="0"/>
                </a:spcAft>
              </a:pPr>
              <a:r>
                <a:rPr lang="en-US" sz="1707" b="1">
                  <a:solidFill>
                    <a:prstClr val="white"/>
                  </a:solidFill>
                  <a:latin typeface="Arial" charset="0"/>
                  <a:ea typeface="ＭＳ Ｐゴシック" charset="0"/>
                  <a:cs typeface="ＭＳ Ｐゴシック" charset="0"/>
                </a:rPr>
                <a:t>Mid Config</a:t>
              </a:r>
            </a:p>
          </p:txBody>
        </p:sp>
        <p:sp>
          <p:nvSpPr>
            <p:cNvPr id="53287" name="AutoShape 30"/>
            <p:cNvSpPr>
              <a:spLocks noChangeArrowheads="1"/>
            </p:cNvSpPr>
            <p:nvPr/>
          </p:nvSpPr>
          <p:spPr bwMode="auto">
            <a:xfrm>
              <a:off x="1219200" y="2436940"/>
              <a:ext cx="1139825" cy="273050"/>
            </a:xfrm>
            <a:prstGeom prst="roundRect">
              <a:avLst>
                <a:gd name="adj" fmla="val 16667"/>
              </a:avLst>
            </a:pr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lIns="130041" tIns="65021" rIns="130041" bIns="65021" anchor="ctr"/>
            <a:lstStyle/>
            <a:p>
              <a:pPr defTabSz="647973" fontAlgn="base">
                <a:lnSpc>
                  <a:spcPct val="80000"/>
                </a:lnSpc>
                <a:spcBef>
                  <a:spcPct val="0"/>
                </a:spcBef>
                <a:spcAft>
                  <a:spcPct val="0"/>
                </a:spcAft>
              </a:pPr>
              <a:r>
                <a:rPr lang="en-US" sz="1707" b="1">
                  <a:solidFill>
                    <a:prstClr val="white"/>
                  </a:solidFill>
                  <a:latin typeface="Arial" charset="0"/>
                  <a:ea typeface="ＭＳ Ｐゴシック" charset="0"/>
                  <a:cs typeface="ＭＳ Ｐゴシック" charset="0"/>
                </a:rPr>
                <a:t>Data</a:t>
              </a:r>
            </a:p>
          </p:txBody>
        </p:sp>
        <p:sp>
          <p:nvSpPr>
            <p:cNvPr id="53288" name="AutoShape 31"/>
            <p:cNvSpPr>
              <a:spLocks noChangeArrowheads="1"/>
            </p:cNvSpPr>
            <p:nvPr/>
          </p:nvSpPr>
          <p:spPr bwMode="auto">
            <a:xfrm>
              <a:off x="3810000" y="2436940"/>
              <a:ext cx="1139825" cy="273050"/>
            </a:xfrm>
            <a:prstGeom prst="roundRect">
              <a:avLst>
                <a:gd name="adj" fmla="val 16667"/>
              </a:avLst>
            </a:pr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lIns="130041" tIns="65021" rIns="130041" bIns="65021" anchor="ctr"/>
            <a:lstStyle/>
            <a:p>
              <a:pPr defTabSz="647973" fontAlgn="base">
                <a:lnSpc>
                  <a:spcPct val="80000"/>
                </a:lnSpc>
                <a:spcBef>
                  <a:spcPct val="0"/>
                </a:spcBef>
                <a:spcAft>
                  <a:spcPct val="0"/>
                </a:spcAft>
              </a:pPr>
              <a:r>
                <a:rPr lang="en-US" sz="1707" b="1">
                  <a:solidFill>
                    <a:prstClr val="white"/>
                  </a:solidFill>
                  <a:latin typeface="Arial" charset="0"/>
                  <a:ea typeface="ＭＳ Ｐゴシック" charset="0"/>
                  <a:cs typeface="ＭＳ Ｐゴシック" charset="0"/>
                </a:rPr>
                <a:t>Data</a:t>
              </a:r>
            </a:p>
          </p:txBody>
        </p:sp>
        <p:sp>
          <p:nvSpPr>
            <p:cNvPr id="53289" name="AutoShape 34"/>
            <p:cNvSpPr>
              <a:spLocks noChangeArrowheads="1"/>
            </p:cNvSpPr>
            <p:nvPr/>
          </p:nvSpPr>
          <p:spPr bwMode="auto">
            <a:xfrm>
              <a:off x="1219200" y="2086102"/>
              <a:ext cx="1139825" cy="273050"/>
            </a:xfrm>
            <a:prstGeom prst="roundRect">
              <a:avLst>
                <a:gd name="adj" fmla="val 16667"/>
              </a:avLst>
            </a:pr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lIns="130041" tIns="65021" rIns="130041" bIns="65021" anchor="ctr"/>
            <a:lstStyle/>
            <a:p>
              <a:pPr defTabSz="647973" fontAlgn="base">
                <a:lnSpc>
                  <a:spcPct val="80000"/>
                </a:lnSpc>
                <a:spcBef>
                  <a:spcPct val="0"/>
                </a:spcBef>
                <a:spcAft>
                  <a:spcPct val="0"/>
                </a:spcAft>
              </a:pPr>
              <a:r>
                <a:rPr lang="en-US" sz="1707" b="1">
                  <a:solidFill>
                    <a:prstClr val="white"/>
                  </a:solidFill>
                  <a:latin typeface="Arial" charset="0"/>
                  <a:ea typeface="ＭＳ Ｐゴシック" charset="0"/>
                  <a:cs typeface="ＭＳ Ｐゴシック" charset="0"/>
                </a:rPr>
                <a:t>Applications</a:t>
              </a:r>
            </a:p>
          </p:txBody>
        </p:sp>
        <p:sp>
          <p:nvSpPr>
            <p:cNvPr id="53290" name="AutoShape 35"/>
            <p:cNvSpPr>
              <a:spLocks noChangeArrowheads="1"/>
            </p:cNvSpPr>
            <p:nvPr/>
          </p:nvSpPr>
          <p:spPr bwMode="auto">
            <a:xfrm>
              <a:off x="3810000" y="2086102"/>
              <a:ext cx="1139825" cy="273050"/>
            </a:xfrm>
            <a:prstGeom prst="roundRect">
              <a:avLst>
                <a:gd name="adj" fmla="val 16667"/>
              </a:avLst>
            </a:pr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lIns="130041" tIns="65021" rIns="130041" bIns="65021" anchor="ctr"/>
            <a:lstStyle/>
            <a:p>
              <a:pPr defTabSz="647973" fontAlgn="base">
                <a:lnSpc>
                  <a:spcPct val="80000"/>
                </a:lnSpc>
                <a:spcBef>
                  <a:spcPct val="0"/>
                </a:spcBef>
                <a:spcAft>
                  <a:spcPct val="0"/>
                </a:spcAft>
              </a:pPr>
              <a:r>
                <a:rPr lang="en-US" sz="1707" b="1">
                  <a:solidFill>
                    <a:prstClr val="white"/>
                  </a:solidFill>
                  <a:latin typeface="Arial" charset="0"/>
                  <a:ea typeface="ＭＳ Ｐゴシック" charset="0"/>
                  <a:cs typeface="ＭＳ Ｐゴシック" charset="0"/>
                </a:rPr>
                <a:t>Applications</a:t>
              </a:r>
            </a:p>
          </p:txBody>
        </p:sp>
        <p:sp>
          <p:nvSpPr>
            <p:cNvPr id="53291" name="Text Box 38"/>
            <p:cNvSpPr txBox="1">
              <a:spLocks noChangeArrowheads="1"/>
            </p:cNvSpPr>
            <p:nvPr/>
          </p:nvSpPr>
          <p:spPr bwMode="auto">
            <a:xfrm>
              <a:off x="1211722" y="1601915"/>
              <a:ext cx="1132557" cy="5231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30041" tIns="65021" rIns="130041" bIns="65021">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defTabSz="647973" eaLnBrk="1" fontAlgn="base" hangingPunct="1">
                <a:spcBef>
                  <a:spcPct val="0"/>
                </a:spcBef>
                <a:spcAft>
                  <a:spcPct val="0"/>
                </a:spcAft>
              </a:pPr>
              <a:r>
                <a:rPr lang="en-US" sz="1991" b="1" dirty="0">
                  <a:solidFill>
                    <a:prstClr val="black"/>
                  </a:solidFill>
                  <a:latin typeface="Calibri" charset="0"/>
                </a:rPr>
                <a:t>Traditional </a:t>
              </a:r>
              <a:br>
                <a:rPr lang="en-US" sz="1991" b="1" dirty="0">
                  <a:solidFill>
                    <a:prstClr val="black"/>
                  </a:solidFill>
                  <a:latin typeface="Calibri" charset="0"/>
                </a:rPr>
              </a:br>
              <a:r>
                <a:rPr lang="en-US" sz="1991" b="1" dirty="0">
                  <a:solidFill>
                    <a:prstClr val="black"/>
                  </a:solidFill>
                  <a:latin typeface="Calibri" charset="0"/>
                </a:rPr>
                <a:t>On-Premises</a:t>
              </a:r>
            </a:p>
          </p:txBody>
        </p:sp>
        <p:sp>
          <p:nvSpPr>
            <p:cNvPr id="53292" name="Text Box 39"/>
            <p:cNvSpPr txBox="1">
              <a:spLocks noChangeArrowheads="1"/>
            </p:cNvSpPr>
            <p:nvPr/>
          </p:nvSpPr>
          <p:spPr bwMode="auto">
            <a:xfrm>
              <a:off x="3792465" y="1601915"/>
              <a:ext cx="1219345" cy="5231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30041" tIns="65021" rIns="130041" bIns="65021">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defTabSz="647973" eaLnBrk="1" fontAlgn="base" hangingPunct="1">
                <a:spcBef>
                  <a:spcPct val="0"/>
                </a:spcBef>
                <a:spcAft>
                  <a:spcPct val="0"/>
                </a:spcAft>
              </a:pPr>
              <a:r>
                <a:rPr lang="en-US" sz="1991" b="1" dirty="0">
                  <a:solidFill>
                    <a:prstClr val="black"/>
                  </a:solidFill>
                  <a:latin typeface="Calibri" charset="0"/>
                </a:rPr>
                <a:t>Infrastructure</a:t>
              </a:r>
            </a:p>
            <a:p>
              <a:pPr defTabSz="647973" eaLnBrk="1" fontAlgn="base" hangingPunct="1">
                <a:spcBef>
                  <a:spcPct val="0"/>
                </a:spcBef>
                <a:spcAft>
                  <a:spcPct val="0"/>
                </a:spcAft>
              </a:pPr>
              <a:r>
                <a:rPr lang="en-US" sz="1991" b="1" dirty="0">
                  <a:solidFill>
                    <a:prstClr val="black"/>
                  </a:solidFill>
                  <a:latin typeface="Calibri" charset="0"/>
                </a:rPr>
                <a:t>as a Service</a:t>
              </a:r>
            </a:p>
          </p:txBody>
        </p:sp>
        <p:sp>
          <p:nvSpPr>
            <p:cNvPr id="110" name="Line 43"/>
            <p:cNvSpPr>
              <a:spLocks noChangeShapeType="1"/>
            </p:cNvSpPr>
            <p:nvPr/>
          </p:nvSpPr>
          <p:spPr bwMode="auto">
            <a:xfrm>
              <a:off x="1014413" y="3103690"/>
              <a:ext cx="0" cy="2087562"/>
            </a:xfrm>
            <a:prstGeom prst="line">
              <a:avLst/>
            </a:prstGeom>
            <a:noFill/>
            <a:ln w="19050">
              <a:solidFill>
                <a:schemeClr val="bg1">
                  <a:lumMod val="50000"/>
                </a:schemeClr>
              </a:solidFill>
              <a:round/>
              <a:headEnd/>
              <a:tailEnd/>
            </a:ln>
            <a:extLst>
              <a:ext uri="{909E8E84-426E-40dd-AFC4-6F175D3DCCD1}">
                <a14:hiddenFill xmlns:a14="http://schemas.microsoft.com/office/drawing/2010/main" xmlns="">
                  <a:noFill/>
                </a14:hiddenFill>
              </a:ext>
            </a:extLst>
          </p:spPr>
          <p:txBody>
            <a:bodyPr lIns="130041" tIns="65021" rIns="130041" bIns="65021"/>
            <a:lstStyle/>
            <a:p>
              <a:pPr defTabSz="650197" fontAlgn="base">
                <a:spcBef>
                  <a:spcPct val="0"/>
                </a:spcBef>
                <a:spcAft>
                  <a:spcPct val="0"/>
                </a:spcAft>
                <a:defRPr/>
              </a:pPr>
              <a:endParaRPr lang="en-US" sz="5120">
                <a:solidFill>
                  <a:prstClr val="white">
                    <a:lumMod val="50000"/>
                  </a:prstClr>
                </a:solidFill>
                <a:latin typeface="Arial" charset="0"/>
                <a:ea typeface="ＭＳ Ｐゴシック" charset="0"/>
                <a:cs typeface="ＭＳ Ｐゴシック" charset="0"/>
              </a:endParaRPr>
            </a:p>
          </p:txBody>
        </p:sp>
        <p:sp>
          <p:nvSpPr>
            <p:cNvPr id="112" name="Line 45"/>
            <p:cNvSpPr>
              <a:spLocks noChangeShapeType="1"/>
            </p:cNvSpPr>
            <p:nvPr/>
          </p:nvSpPr>
          <p:spPr bwMode="auto">
            <a:xfrm>
              <a:off x="1008063" y="5191252"/>
              <a:ext cx="114300" cy="0"/>
            </a:xfrm>
            <a:prstGeom prst="line">
              <a:avLst/>
            </a:prstGeom>
            <a:noFill/>
            <a:ln w="19050">
              <a:solidFill>
                <a:schemeClr val="bg1">
                  <a:lumMod val="50000"/>
                </a:schemeClr>
              </a:solidFill>
              <a:round/>
              <a:headEnd/>
              <a:tailEnd/>
            </a:ln>
            <a:extLst>
              <a:ext uri="{909E8E84-426E-40dd-AFC4-6F175D3DCCD1}">
                <a14:hiddenFill xmlns:a14="http://schemas.microsoft.com/office/drawing/2010/main" xmlns="">
                  <a:noFill/>
                </a14:hiddenFill>
              </a:ext>
            </a:extLst>
          </p:spPr>
          <p:txBody>
            <a:bodyPr lIns="130041" tIns="65021" rIns="130041" bIns="65021"/>
            <a:lstStyle/>
            <a:p>
              <a:pPr defTabSz="650197" fontAlgn="base">
                <a:spcBef>
                  <a:spcPct val="0"/>
                </a:spcBef>
                <a:spcAft>
                  <a:spcPct val="0"/>
                </a:spcAft>
                <a:defRPr/>
              </a:pPr>
              <a:endParaRPr lang="en-US" sz="5120">
                <a:solidFill>
                  <a:prstClr val="white">
                    <a:lumMod val="50000"/>
                  </a:prstClr>
                </a:solidFill>
                <a:latin typeface="Arial" charset="0"/>
                <a:ea typeface="ＭＳ Ｐゴシック" charset="0"/>
                <a:cs typeface="ＭＳ Ｐゴシック" charset="0"/>
              </a:endParaRPr>
            </a:p>
          </p:txBody>
        </p:sp>
        <p:sp>
          <p:nvSpPr>
            <p:cNvPr id="113" name="Line 46"/>
            <p:cNvSpPr>
              <a:spLocks noChangeShapeType="1"/>
            </p:cNvSpPr>
            <p:nvPr/>
          </p:nvSpPr>
          <p:spPr bwMode="auto">
            <a:xfrm>
              <a:off x="900113" y="3840290"/>
              <a:ext cx="114300" cy="0"/>
            </a:xfrm>
            <a:prstGeom prst="line">
              <a:avLst/>
            </a:prstGeom>
            <a:noFill/>
            <a:ln w="19050">
              <a:solidFill>
                <a:schemeClr val="bg1">
                  <a:lumMod val="50000"/>
                </a:schemeClr>
              </a:solidFill>
              <a:round/>
              <a:headEnd/>
              <a:tailEnd/>
            </a:ln>
            <a:extLst>
              <a:ext uri="{909E8E84-426E-40dd-AFC4-6F175D3DCCD1}">
                <a14:hiddenFill xmlns:a14="http://schemas.microsoft.com/office/drawing/2010/main" xmlns="">
                  <a:noFill/>
                </a14:hiddenFill>
              </a:ext>
            </a:extLst>
          </p:spPr>
          <p:txBody>
            <a:bodyPr lIns="130041" tIns="65021" rIns="130041" bIns="65021"/>
            <a:lstStyle/>
            <a:p>
              <a:pPr defTabSz="650197" fontAlgn="base">
                <a:spcBef>
                  <a:spcPct val="0"/>
                </a:spcBef>
                <a:spcAft>
                  <a:spcPct val="0"/>
                </a:spcAft>
                <a:defRPr/>
              </a:pPr>
              <a:endParaRPr lang="en-US" sz="5120">
                <a:solidFill>
                  <a:prstClr val="white">
                    <a:lumMod val="50000"/>
                  </a:prstClr>
                </a:solidFill>
                <a:latin typeface="Arial" charset="0"/>
                <a:ea typeface="ＭＳ Ｐゴシック" charset="0"/>
                <a:cs typeface="ＭＳ Ｐゴシック" charset="0"/>
              </a:endParaRPr>
            </a:p>
          </p:txBody>
        </p:sp>
        <p:sp>
          <p:nvSpPr>
            <p:cNvPr id="114" name="Text Box 47"/>
            <p:cNvSpPr txBox="1">
              <a:spLocks noChangeArrowheads="1"/>
            </p:cNvSpPr>
            <p:nvPr/>
          </p:nvSpPr>
          <p:spPr bwMode="auto">
            <a:xfrm>
              <a:off x="222250" y="3660902"/>
              <a:ext cx="677863" cy="277040"/>
            </a:xfrm>
            <a:prstGeom prst="rect">
              <a:avLst/>
            </a:prstGeom>
            <a:noFill/>
            <a:ln w="9525">
              <a:solidFill>
                <a:srgbClr val="FFFFFF"/>
              </a:solidFill>
              <a:miter lim="800000"/>
              <a:headEnd/>
              <a:tailEnd/>
            </a:ln>
            <a:extLst>
              <a:ext uri="{909E8E84-426E-40dd-AFC4-6F175D3DCCD1}">
                <a14:hiddenFill xmlns:a14="http://schemas.microsoft.com/office/drawing/2010/main" xmlns="">
                  <a:solidFill>
                    <a:srgbClr val="FFFFFF"/>
                  </a:solidFill>
                </a14:hiddenFill>
              </a:ext>
            </a:extLst>
          </p:spPr>
          <p:txBody>
            <a:bodyPr lIns="130041" tIns="65021" rIns="130041" bIns="65021">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650197" eaLnBrk="1" fontAlgn="base" hangingPunct="1">
                <a:spcBef>
                  <a:spcPct val="0"/>
                </a:spcBef>
                <a:spcAft>
                  <a:spcPct val="0"/>
                </a:spcAft>
                <a:defRPr/>
              </a:pPr>
              <a:r>
                <a:rPr lang="en-US" sz="1707">
                  <a:solidFill>
                    <a:prstClr val="white">
                      <a:lumMod val="50000"/>
                    </a:prstClr>
                  </a:solidFill>
                  <a:latin typeface="Calibri" charset="0"/>
                </a:rPr>
                <a:t>Manual </a:t>
              </a:r>
            </a:p>
          </p:txBody>
        </p:sp>
        <p:sp>
          <p:nvSpPr>
            <p:cNvPr id="120" name="Line 44"/>
            <p:cNvSpPr>
              <a:spLocks noChangeShapeType="1"/>
            </p:cNvSpPr>
            <p:nvPr/>
          </p:nvSpPr>
          <p:spPr bwMode="auto">
            <a:xfrm>
              <a:off x="1008063" y="3103690"/>
              <a:ext cx="114300" cy="0"/>
            </a:xfrm>
            <a:prstGeom prst="line">
              <a:avLst/>
            </a:prstGeom>
            <a:noFill/>
            <a:ln w="19050">
              <a:solidFill>
                <a:schemeClr val="bg1">
                  <a:lumMod val="50000"/>
                </a:schemeClr>
              </a:solidFill>
              <a:round/>
              <a:headEnd/>
              <a:tailEnd/>
            </a:ln>
            <a:extLst>
              <a:ext uri="{909E8E84-426E-40dd-AFC4-6F175D3DCCD1}">
                <a14:hiddenFill xmlns:a14="http://schemas.microsoft.com/office/drawing/2010/main" xmlns="">
                  <a:noFill/>
                </a14:hiddenFill>
              </a:ext>
            </a:extLst>
          </p:spPr>
          <p:txBody>
            <a:bodyPr lIns="130041" tIns="65021" rIns="130041" bIns="65021"/>
            <a:lstStyle/>
            <a:p>
              <a:pPr defTabSz="650197" fontAlgn="base">
                <a:spcBef>
                  <a:spcPct val="0"/>
                </a:spcBef>
                <a:spcAft>
                  <a:spcPct val="0"/>
                </a:spcAft>
                <a:defRPr/>
              </a:pPr>
              <a:endParaRPr lang="en-US" sz="5120">
                <a:solidFill>
                  <a:prstClr val="white">
                    <a:lumMod val="50000"/>
                  </a:prstClr>
                </a:solidFill>
                <a:latin typeface="Arial" charset="0"/>
                <a:ea typeface="ＭＳ Ｐゴシック" charset="0"/>
                <a:cs typeface="ＭＳ Ｐゴシック" charset="0"/>
              </a:endParaRPr>
            </a:p>
          </p:txBody>
        </p:sp>
        <p:grpSp>
          <p:nvGrpSpPr>
            <p:cNvPr id="53298" name="Group 1"/>
            <p:cNvGrpSpPr>
              <a:grpSpLocks/>
            </p:cNvGrpSpPr>
            <p:nvPr/>
          </p:nvGrpSpPr>
          <p:grpSpPr bwMode="auto">
            <a:xfrm>
              <a:off x="55564" y="2432050"/>
              <a:ext cx="1066799" cy="935038"/>
              <a:chOff x="-477771" y="2009878"/>
              <a:chExt cx="1066476" cy="3154363"/>
            </a:xfrm>
          </p:grpSpPr>
          <p:sp>
            <p:nvSpPr>
              <p:cNvPr id="53322" name="Line 43"/>
              <p:cNvSpPr>
                <a:spLocks noChangeShapeType="1"/>
              </p:cNvSpPr>
              <p:nvPr/>
            </p:nvSpPr>
            <p:spPr bwMode="auto">
              <a:xfrm>
                <a:off x="480755" y="2009878"/>
                <a:ext cx="0" cy="3154363"/>
              </a:xfrm>
              <a:prstGeom prst="line">
                <a:avLst/>
              </a:prstGeom>
              <a:noFill/>
              <a:ln w="19050">
                <a:solidFill>
                  <a:srgbClr val="C85F17"/>
                </a:solidFill>
                <a:round/>
                <a:headEnd/>
                <a:tailEnd/>
              </a:ln>
              <a:extLst>
                <a:ext uri="{909E8E84-426E-40dd-AFC4-6F175D3DCCD1}">
                  <a14:hiddenFill xmlns:a14="http://schemas.microsoft.com/office/drawing/2010/main" xmlns="">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sp>
            <p:nvSpPr>
              <p:cNvPr id="53323" name="Line 44"/>
              <p:cNvSpPr>
                <a:spLocks noChangeShapeType="1"/>
              </p:cNvSpPr>
              <p:nvPr/>
            </p:nvSpPr>
            <p:spPr bwMode="auto">
              <a:xfrm>
                <a:off x="474405" y="2013053"/>
                <a:ext cx="114300" cy="0"/>
              </a:xfrm>
              <a:prstGeom prst="line">
                <a:avLst/>
              </a:prstGeom>
              <a:noFill/>
              <a:ln w="19050">
                <a:solidFill>
                  <a:srgbClr val="C85F17"/>
                </a:solidFill>
                <a:round/>
                <a:headEnd/>
                <a:tailEnd/>
              </a:ln>
              <a:extLst>
                <a:ext uri="{909E8E84-426E-40dd-AFC4-6F175D3DCCD1}">
                  <a14:hiddenFill xmlns:a14="http://schemas.microsoft.com/office/drawing/2010/main" xmlns="">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sp>
            <p:nvSpPr>
              <p:cNvPr id="53324" name="Line 45"/>
              <p:cNvSpPr>
                <a:spLocks noChangeShapeType="1"/>
              </p:cNvSpPr>
              <p:nvPr/>
            </p:nvSpPr>
            <p:spPr bwMode="auto">
              <a:xfrm>
                <a:off x="474405" y="5162653"/>
                <a:ext cx="114300" cy="0"/>
              </a:xfrm>
              <a:prstGeom prst="line">
                <a:avLst/>
              </a:prstGeom>
              <a:noFill/>
              <a:ln w="19050">
                <a:solidFill>
                  <a:srgbClr val="C85F17"/>
                </a:solidFill>
                <a:round/>
                <a:headEnd/>
                <a:tailEnd/>
              </a:ln>
              <a:extLst>
                <a:ext uri="{909E8E84-426E-40dd-AFC4-6F175D3DCCD1}">
                  <a14:hiddenFill xmlns:a14="http://schemas.microsoft.com/office/drawing/2010/main" xmlns="">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sp>
            <p:nvSpPr>
              <p:cNvPr id="53325" name="Line 46"/>
              <p:cNvSpPr>
                <a:spLocks noChangeShapeType="1"/>
              </p:cNvSpPr>
              <p:nvPr/>
            </p:nvSpPr>
            <p:spPr bwMode="auto">
              <a:xfrm>
                <a:off x="366455" y="3603728"/>
                <a:ext cx="114300" cy="0"/>
              </a:xfrm>
              <a:prstGeom prst="line">
                <a:avLst/>
              </a:prstGeom>
              <a:noFill/>
              <a:ln w="19050">
                <a:solidFill>
                  <a:srgbClr val="C85F17"/>
                </a:solidFill>
                <a:round/>
                <a:headEnd/>
                <a:tailEnd/>
              </a:ln>
              <a:extLst>
                <a:ext uri="{909E8E84-426E-40dd-AFC4-6F175D3DCCD1}">
                  <a14:hiddenFill xmlns:a14="http://schemas.microsoft.com/office/drawing/2010/main" xmlns="">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sp>
            <p:nvSpPr>
              <p:cNvPr id="53326" name="Text Box 47"/>
              <p:cNvSpPr txBox="1">
                <a:spLocks noChangeArrowheads="1"/>
              </p:cNvSpPr>
              <p:nvPr/>
            </p:nvSpPr>
            <p:spPr bwMode="auto">
              <a:xfrm>
                <a:off x="-477771" y="2855871"/>
                <a:ext cx="912866" cy="1465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defTabSz="647973" eaLnBrk="1" fontAlgn="base" hangingPunct="1">
                  <a:spcBef>
                    <a:spcPct val="0"/>
                  </a:spcBef>
                  <a:spcAft>
                    <a:spcPct val="0"/>
                  </a:spcAft>
                </a:pPr>
                <a:r>
                  <a:rPr lang="en-US" sz="1707" b="1" dirty="0">
                    <a:solidFill>
                      <a:srgbClr val="C85F17"/>
                    </a:solidFill>
                    <a:latin typeface="Calibri" charset="0"/>
                  </a:rPr>
                  <a:t>UrbanCode Deploy</a:t>
                </a:r>
              </a:p>
            </p:txBody>
          </p:sp>
        </p:grpSp>
        <p:grpSp>
          <p:nvGrpSpPr>
            <p:cNvPr id="53299" name="Group 1"/>
            <p:cNvGrpSpPr>
              <a:grpSpLocks/>
            </p:cNvGrpSpPr>
            <p:nvPr/>
          </p:nvGrpSpPr>
          <p:grpSpPr bwMode="auto">
            <a:xfrm>
              <a:off x="2667000" y="2101977"/>
              <a:ext cx="1068388" cy="1155710"/>
              <a:chOff x="-478467" y="2009878"/>
              <a:chExt cx="1067172" cy="3898804"/>
            </a:xfrm>
          </p:grpSpPr>
          <p:sp>
            <p:nvSpPr>
              <p:cNvPr id="53317" name="Line 43"/>
              <p:cNvSpPr>
                <a:spLocks noChangeShapeType="1"/>
              </p:cNvSpPr>
              <p:nvPr/>
            </p:nvSpPr>
            <p:spPr bwMode="auto">
              <a:xfrm>
                <a:off x="480755" y="2009878"/>
                <a:ext cx="0" cy="3154363"/>
              </a:xfrm>
              <a:prstGeom prst="line">
                <a:avLst/>
              </a:prstGeom>
              <a:noFill/>
              <a:ln w="19050">
                <a:solidFill>
                  <a:srgbClr val="C85F17"/>
                </a:solidFill>
                <a:round/>
                <a:headEnd/>
                <a:tailEnd/>
              </a:ln>
              <a:extLst>
                <a:ext uri="{909E8E84-426E-40dd-AFC4-6F175D3DCCD1}">
                  <a14:hiddenFill xmlns:a14="http://schemas.microsoft.com/office/drawing/2010/main" xmlns="">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sp>
            <p:nvSpPr>
              <p:cNvPr id="53318" name="Line 44"/>
              <p:cNvSpPr>
                <a:spLocks noChangeShapeType="1"/>
              </p:cNvSpPr>
              <p:nvPr/>
            </p:nvSpPr>
            <p:spPr bwMode="auto">
              <a:xfrm>
                <a:off x="474405" y="2013053"/>
                <a:ext cx="114300" cy="0"/>
              </a:xfrm>
              <a:prstGeom prst="line">
                <a:avLst/>
              </a:prstGeom>
              <a:noFill/>
              <a:ln w="19050">
                <a:solidFill>
                  <a:srgbClr val="C85F17"/>
                </a:solidFill>
                <a:round/>
                <a:headEnd/>
                <a:tailEnd/>
              </a:ln>
              <a:extLst>
                <a:ext uri="{909E8E84-426E-40dd-AFC4-6F175D3DCCD1}">
                  <a14:hiddenFill xmlns:a14="http://schemas.microsoft.com/office/drawing/2010/main" xmlns="">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sp>
            <p:nvSpPr>
              <p:cNvPr id="53319" name="Line 45"/>
              <p:cNvSpPr>
                <a:spLocks noChangeShapeType="1"/>
              </p:cNvSpPr>
              <p:nvPr/>
            </p:nvSpPr>
            <p:spPr bwMode="auto">
              <a:xfrm>
                <a:off x="474405" y="5162653"/>
                <a:ext cx="114300" cy="0"/>
              </a:xfrm>
              <a:prstGeom prst="line">
                <a:avLst/>
              </a:prstGeom>
              <a:noFill/>
              <a:ln w="19050">
                <a:solidFill>
                  <a:srgbClr val="C85F17"/>
                </a:solidFill>
                <a:round/>
                <a:headEnd/>
                <a:tailEnd/>
              </a:ln>
              <a:extLst>
                <a:ext uri="{909E8E84-426E-40dd-AFC4-6F175D3DCCD1}">
                  <a14:hiddenFill xmlns:a14="http://schemas.microsoft.com/office/drawing/2010/main" xmlns="">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sp>
            <p:nvSpPr>
              <p:cNvPr id="53320" name="Line 46"/>
              <p:cNvSpPr>
                <a:spLocks noChangeShapeType="1"/>
              </p:cNvSpPr>
              <p:nvPr/>
            </p:nvSpPr>
            <p:spPr bwMode="auto">
              <a:xfrm>
                <a:off x="366455" y="3603728"/>
                <a:ext cx="114300" cy="0"/>
              </a:xfrm>
              <a:prstGeom prst="line">
                <a:avLst/>
              </a:prstGeom>
              <a:noFill/>
              <a:ln w="19050">
                <a:solidFill>
                  <a:srgbClr val="C85F17"/>
                </a:solidFill>
                <a:round/>
                <a:headEnd/>
                <a:tailEnd/>
              </a:ln>
              <a:extLst>
                <a:ext uri="{909E8E84-426E-40dd-AFC4-6F175D3DCCD1}">
                  <a14:hiddenFill xmlns:a14="http://schemas.microsoft.com/office/drawing/2010/main" xmlns="">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sp>
            <p:nvSpPr>
              <p:cNvPr id="53321" name="Text Box 47"/>
              <p:cNvSpPr txBox="1">
                <a:spLocks noChangeArrowheads="1"/>
              </p:cNvSpPr>
              <p:nvPr/>
            </p:nvSpPr>
            <p:spPr bwMode="auto">
              <a:xfrm>
                <a:off x="-478467" y="2885832"/>
                <a:ext cx="913564" cy="3022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defTabSz="647973" eaLnBrk="1" fontAlgn="base" hangingPunct="1">
                  <a:spcBef>
                    <a:spcPct val="0"/>
                  </a:spcBef>
                  <a:spcAft>
                    <a:spcPct val="0"/>
                  </a:spcAft>
                </a:pPr>
                <a:r>
                  <a:rPr lang="en-US" sz="1707" b="1" dirty="0">
                    <a:solidFill>
                      <a:srgbClr val="C85F17"/>
                    </a:solidFill>
                    <a:latin typeface="Calibri" charset="0"/>
                  </a:rPr>
                  <a:t>UrbanCode Deploy</a:t>
                </a:r>
              </a:p>
              <a:p>
                <a:pPr defTabSz="647973" eaLnBrk="1" fontAlgn="base" hangingPunct="1">
                  <a:spcBef>
                    <a:spcPct val="0"/>
                  </a:spcBef>
                  <a:spcAft>
                    <a:spcPct val="0"/>
                  </a:spcAft>
                </a:pPr>
                <a:r>
                  <a:rPr lang="en-US" sz="1280" i="1" dirty="0">
                    <a:solidFill>
                      <a:prstClr val="black"/>
                    </a:solidFill>
                  </a:rPr>
                  <a:t>(available with UCDP)</a:t>
                </a:r>
              </a:p>
              <a:p>
                <a:pPr defTabSz="647973" eaLnBrk="1" fontAlgn="base" hangingPunct="1">
                  <a:spcBef>
                    <a:spcPct val="0"/>
                  </a:spcBef>
                  <a:spcAft>
                    <a:spcPct val="0"/>
                  </a:spcAft>
                </a:pPr>
                <a:endParaRPr lang="en-US" sz="1707" b="1" dirty="0">
                  <a:solidFill>
                    <a:srgbClr val="C85F17"/>
                  </a:solidFill>
                  <a:latin typeface="Calibri" charset="0"/>
                </a:endParaRPr>
              </a:p>
            </p:txBody>
          </p:sp>
        </p:grpSp>
        <p:sp>
          <p:nvSpPr>
            <p:cNvPr id="56372" name="AutoShape 28"/>
            <p:cNvSpPr>
              <a:spLocks noChangeArrowheads="1"/>
            </p:cNvSpPr>
            <p:nvPr/>
          </p:nvSpPr>
          <p:spPr bwMode="auto">
            <a:xfrm>
              <a:off x="6632575" y="2789365"/>
              <a:ext cx="1139825" cy="273050"/>
            </a:xfrm>
            <a:prstGeom prst="roundRect">
              <a:avLst>
                <a:gd name="adj" fmla="val 16667"/>
              </a:avLst>
            </a:prstGeom>
            <a:solidFill>
              <a:srgbClr val="00B4F0"/>
            </a:solidFill>
            <a:ln>
              <a:noFill/>
            </a:ln>
            <a:extLst>
              <a:ext uri="{91240B29-F687-4f45-9708-019B960494DF}">
                <a14:hiddenLine xmlns:a14="http://schemas.microsoft.com/office/drawing/2010/main" xmlns="" w="9525">
                  <a:solidFill>
                    <a:srgbClr val="000000"/>
                  </a:solidFill>
                  <a:round/>
                  <a:headEnd/>
                  <a:tailEnd/>
                </a14:hiddenLine>
              </a:ext>
            </a:extLst>
          </p:spPr>
          <p:txBody>
            <a:bodyPr lIns="130041" tIns="65021" rIns="130041" bIns="65021" anchor="ctr"/>
            <a:lstStyle/>
            <a:p>
              <a:pPr defTabSz="647973" fontAlgn="base">
                <a:lnSpc>
                  <a:spcPct val="80000"/>
                </a:lnSpc>
                <a:spcBef>
                  <a:spcPct val="0"/>
                </a:spcBef>
                <a:spcAft>
                  <a:spcPct val="0"/>
                </a:spcAft>
              </a:pPr>
              <a:r>
                <a:rPr lang="en-US" sz="1707" b="1">
                  <a:solidFill>
                    <a:prstClr val="white"/>
                  </a:solidFill>
                  <a:latin typeface="Arial" charset="0"/>
                  <a:ea typeface="ＭＳ Ｐゴシック" charset="0"/>
                  <a:cs typeface="ＭＳ Ｐゴシック" charset="0"/>
                </a:rPr>
                <a:t>Mid Config</a:t>
              </a:r>
            </a:p>
          </p:txBody>
        </p:sp>
        <p:grpSp>
          <p:nvGrpSpPr>
            <p:cNvPr id="56373" name="Group 64"/>
            <p:cNvGrpSpPr>
              <a:grpSpLocks/>
            </p:cNvGrpSpPr>
            <p:nvPr/>
          </p:nvGrpSpPr>
          <p:grpSpPr bwMode="auto">
            <a:xfrm rot="10800000">
              <a:off x="7847013" y="2743327"/>
              <a:ext cx="222250" cy="2468563"/>
              <a:chOff x="346" y="1642"/>
              <a:chExt cx="140" cy="1987"/>
            </a:xfrm>
          </p:grpSpPr>
          <p:sp>
            <p:nvSpPr>
              <p:cNvPr id="53313" name="Line 65"/>
              <p:cNvSpPr>
                <a:spLocks noChangeShapeType="1"/>
              </p:cNvSpPr>
              <p:nvPr/>
            </p:nvSpPr>
            <p:spPr bwMode="auto">
              <a:xfrm>
                <a:off x="418" y="1642"/>
                <a:ext cx="0" cy="1987"/>
              </a:xfrm>
              <a:prstGeom prst="line">
                <a:avLst/>
              </a:prstGeom>
              <a:noFill/>
              <a:ln w="19050">
                <a:solidFill>
                  <a:srgbClr val="00B4F0">
                    <a:alpha val="59999"/>
                  </a:srgbClr>
                </a:solidFill>
                <a:round/>
                <a:headEnd/>
                <a:tailEnd/>
              </a:ln>
              <a:extLst>
                <a:ext uri="{909E8E84-426E-40dd-AFC4-6F175D3DCCD1}">
                  <a14:hiddenFill xmlns:a14="http://schemas.microsoft.com/office/drawing/2010/main" xmlns="">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sp>
            <p:nvSpPr>
              <p:cNvPr id="53314" name="Line 66"/>
              <p:cNvSpPr>
                <a:spLocks noChangeShapeType="1"/>
              </p:cNvSpPr>
              <p:nvPr/>
            </p:nvSpPr>
            <p:spPr bwMode="auto">
              <a:xfrm>
                <a:off x="414" y="1644"/>
                <a:ext cx="72" cy="0"/>
              </a:xfrm>
              <a:prstGeom prst="line">
                <a:avLst/>
              </a:prstGeom>
              <a:noFill/>
              <a:ln w="19050">
                <a:solidFill>
                  <a:srgbClr val="00B4F0">
                    <a:alpha val="59999"/>
                  </a:srgbClr>
                </a:solidFill>
                <a:round/>
                <a:headEnd/>
                <a:tailEnd/>
              </a:ln>
              <a:extLst>
                <a:ext uri="{909E8E84-426E-40dd-AFC4-6F175D3DCCD1}">
                  <a14:hiddenFill xmlns:a14="http://schemas.microsoft.com/office/drawing/2010/main" xmlns="">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sp>
            <p:nvSpPr>
              <p:cNvPr id="53315" name="Line 67"/>
              <p:cNvSpPr>
                <a:spLocks noChangeShapeType="1"/>
              </p:cNvSpPr>
              <p:nvPr/>
            </p:nvSpPr>
            <p:spPr bwMode="auto">
              <a:xfrm>
                <a:off x="414" y="3628"/>
                <a:ext cx="72" cy="0"/>
              </a:xfrm>
              <a:prstGeom prst="line">
                <a:avLst/>
              </a:prstGeom>
              <a:noFill/>
              <a:ln w="19050">
                <a:solidFill>
                  <a:srgbClr val="00B4F0">
                    <a:alpha val="59999"/>
                  </a:srgbClr>
                </a:solidFill>
                <a:round/>
                <a:headEnd/>
                <a:tailEnd/>
              </a:ln>
              <a:extLst>
                <a:ext uri="{909E8E84-426E-40dd-AFC4-6F175D3DCCD1}">
                  <a14:hiddenFill xmlns:a14="http://schemas.microsoft.com/office/drawing/2010/main" xmlns="">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sp>
            <p:nvSpPr>
              <p:cNvPr id="53316" name="Line 68"/>
              <p:cNvSpPr>
                <a:spLocks noChangeShapeType="1"/>
              </p:cNvSpPr>
              <p:nvPr/>
            </p:nvSpPr>
            <p:spPr bwMode="auto">
              <a:xfrm>
                <a:off x="346" y="2646"/>
                <a:ext cx="72" cy="0"/>
              </a:xfrm>
              <a:prstGeom prst="line">
                <a:avLst/>
              </a:prstGeom>
              <a:noFill/>
              <a:ln w="19050">
                <a:solidFill>
                  <a:srgbClr val="00B4F0">
                    <a:alpha val="59999"/>
                  </a:srgbClr>
                </a:solidFill>
                <a:round/>
                <a:headEnd/>
                <a:tailEnd/>
              </a:ln>
              <a:extLst>
                <a:ext uri="{909E8E84-426E-40dd-AFC4-6F175D3DCCD1}">
                  <a14:hiddenFill xmlns:a14="http://schemas.microsoft.com/office/drawing/2010/main" xmlns="">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grpSp>
        <p:sp>
          <p:nvSpPr>
            <p:cNvPr id="56374" name="Text Box 74"/>
            <p:cNvSpPr txBox="1">
              <a:spLocks noChangeArrowheads="1"/>
            </p:cNvSpPr>
            <p:nvPr/>
          </p:nvSpPr>
          <p:spPr bwMode="auto">
            <a:xfrm>
              <a:off x="8077200" y="3713290"/>
              <a:ext cx="914400" cy="4617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30041" tIns="65021" rIns="130041" bIns="65021">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defTabSz="647973" eaLnBrk="1" fontAlgn="base" hangingPunct="1">
                <a:spcBef>
                  <a:spcPct val="0"/>
                </a:spcBef>
                <a:spcAft>
                  <a:spcPct val="0"/>
                </a:spcAft>
              </a:pPr>
              <a:r>
                <a:rPr lang="en-US" sz="1707" b="1" dirty="0">
                  <a:solidFill>
                    <a:srgbClr val="00B4F0"/>
                  </a:solidFill>
                  <a:latin typeface="Calibri" charset="0"/>
                </a:rPr>
                <a:t>IBM </a:t>
              </a:r>
              <a:r>
                <a:rPr lang="en-US" sz="1707" b="1" dirty="0" err="1">
                  <a:solidFill>
                    <a:srgbClr val="00B4F0"/>
                  </a:solidFill>
                  <a:latin typeface="Calibri" charset="0"/>
                </a:rPr>
                <a:t>Bluemix</a:t>
              </a:r>
              <a:endParaRPr lang="en-US" sz="1707" b="1" dirty="0">
                <a:solidFill>
                  <a:srgbClr val="00B4F0"/>
                </a:solidFill>
                <a:latin typeface="Calibri" charset="0"/>
              </a:endParaRPr>
            </a:p>
          </p:txBody>
        </p:sp>
        <p:pic>
          <p:nvPicPr>
            <p:cNvPr id="56375" name="Picture 3" descr="cloudfoundry1.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51110" y="4110038"/>
              <a:ext cx="504825" cy="504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3308" name="Line 43"/>
            <p:cNvSpPr>
              <a:spLocks noChangeShapeType="1"/>
            </p:cNvSpPr>
            <p:nvPr/>
          </p:nvSpPr>
          <p:spPr bwMode="auto">
            <a:xfrm>
              <a:off x="3459833" y="3025124"/>
              <a:ext cx="0" cy="774154"/>
            </a:xfrm>
            <a:prstGeom prst="line">
              <a:avLst/>
            </a:prstGeom>
            <a:noFill/>
            <a:ln w="19050">
              <a:solidFill>
                <a:srgbClr val="C85F17"/>
              </a:solidFill>
              <a:round/>
              <a:headEnd/>
              <a:tailEnd/>
            </a:ln>
            <a:extLst>
              <a:ext uri="{909E8E84-426E-40dd-AFC4-6F175D3DCCD1}">
                <a14:hiddenFill xmlns:a14="http://schemas.microsoft.com/office/drawing/2010/main" xmlns="">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sp>
          <p:nvSpPr>
            <p:cNvPr id="53309" name="Line 44"/>
            <p:cNvSpPr>
              <a:spLocks noChangeShapeType="1"/>
            </p:cNvSpPr>
            <p:nvPr/>
          </p:nvSpPr>
          <p:spPr bwMode="auto">
            <a:xfrm>
              <a:off x="3620958" y="3034601"/>
              <a:ext cx="114430" cy="0"/>
            </a:xfrm>
            <a:prstGeom prst="line">
              <a:avLst/>
            </a:prstGeom>
            <a:noFill/>
            <a:ln w="19050">
              <a:solidFill>
                <a:srgbClr val="C85F17"/>
              </a:solidFill>
              <a:round/>
              <a:headEnd/>
              <a:tailEnd/>
            </a:ln>
            <a:extLst>
              <a:ext uri="{909E8E84-426E-40dd-AFC4-6F175D3DCCD1}">
                <a14:hiddenFill xmlns:a14="http://schemas.microsoft.com/office/drawing/2010/main" xmlns="">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sp>
          <p:nvSpPr>
            <p:cNvPr id="53310" name="Line 45"/>
            <p:cNvSpPr>
              <a:spLocks noChangeShapeType="1"/>
            </p:cNvSpPr>
            <p:nvPr/>
          </p:nvSpPr>
          <p:spPr bwMode="auto">
            <a:xfrm flipV="1">
              <a:off x="3459833" y="5174321"/>
              <a:ext cx="275555" cy="1055"/>
            </a:xfrm>
            <a:prstGeom prst="line">
              <a:avLst/>
            </a:prstGeom>
            <a:noFill/>
            <a:ln w="19050">
              <a:solidFill>
                <a:srgbClr val="C85F17"/>
              </a:solidFill>
              <a:round/>
              <a:headEnd/>
              <a:tailEnd/>
            </a:ln>
            <a:extLst>
              <a:ext uri="{909E8E84-426E-40dd-AFC4-6F175D3DCCD1}">
                <a14:hiddenFill xmlns:a14="http://schemas.microsoft.com/office/drawing/2010/main" xmlns="">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sp>
          <p:nvSpPr>
            <p:cNvPr id="53311" name="Line 46"/>
            <p:cNvSpPr>
              <a:spLocks noChangeShapeType="1"/>
            </p:cNvSpPr>
            <p:nvPr/>
          </p:nvSpPr>
          <p:spPr bwMode="auto">
            <a:xfrm>
              <a:off x="3342281" y="3825959"/>
              <a:ext cx="114430" cy="0"/>
            </a:xfrm>
            <a:prstGeom prst="line">
              <a:avLst/>
            </a:prstGeom>
            <a:noFill/>
            <a:ln w="19050">
              <a:solidFill>
                <a:srgbClr val="C85F17"/>
              </a:solidFill>
              <a:round/>
              <a:headEnd/>
              <a:tailEnd/>
            </a:ln>
            <a:extLst>
              <a:ext uri="{909E8E84-426E-40dd-AFC4-6F175D3DCCD1}">
                <a14:hiddenFill xmlns:a14="http://schemas.microsoft.com/office/drawing/2010/main" xmlns="">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sp>
          <p:nvSpPr>
            <p:cNvPr id="53312" name="Text Box 47"/>
            <p:cNvSpPr txBox="1">
              <a:spLocks noChangeArrowheads="1"/>
            </p:cNvSpPr>
            <p:nvPr/>
          </p:nvSpPr>
          <p:spPr bwMode="auto">
            <a:xfrm>
              <a:off x="2405210" y="3093031"/>
              <a:ext cx="1022517" cy="6190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defTabSz="647973" eaLnBrk="1" fontAlgn="base" hangingPunct="1">
                <a:spcBef>
                  <a:spcPct val="0"/>
                </a:spcBef>
                <a:spcAft>
                  <a:spcPct val="0"/>
                </a:spcAft>
              </a:pPr>
              <a:r>
                <a:rPr lang="en-US" sz="1707" b="1" i="1" dirty="0">
                  <a:solidFill>
                    <a:srgbClr val="C85F17"/>
                  </a:solidFill>
                  <a:latin typeface="Calibri" charset="0"/>
                </a:rPr>
                <a:t>UrbanCode Deploy w/Patterns</a:t>
              </a:r>
            </a:p>
          </p:txBody>
        </p:sp>
        <p:sp>
          <p:nvSpPr>
            <p:cNvPr id="94" name="Line 43"/>
            <p:cNvSpPr>
              <a:spLocks noChangeShapeType="1"/>
            </p:cNvSpPr>
            <p:nvPr/>
          </p:nvSpPr>
          <p:spPr bwMode="auto">
            <a:xfrm>
              <a:off x="3459833" y="3713290"/>
              <a:ext cx="0" cy="1461032"/>
            </a:xfrm>
            <a:prstGeom prst="line">
              <a:avLst/>
            </a:prstGeom>
            <a:noFill/>
            <a:ln w="19050">
              <a:solidFill>
                <a:srgbClr val="C85F17"/>
              </a:solidFill>
              <a:prstDash val="dash"/>
              <a:round/>
              <a:headEnd/>
              <a:tailEnd/>
            </a:ln>
            <a:extLst>
              <a:ext uri="{909E8E84-426E-40dd-AFC4-6F175D3DCCD1}">
                <a14:hiddenFill xmlns:a14="http://schemas.microsoft.com/office/drawing/2010/main" xmlns="">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sp>
          <p:nvSpPr>
            <p:cNvPr id="4" name="TextBox 3"/>
            <p:cNvSpPr txBox="1"/>
            <p:nvPr/>
          </p:nvSpPr>
          <p:spPr>
            <a:xfrm>
              <a:off x="2405210" y="3690132"/>
              <a:ext cx="953958" cy="480420"/>
            </a:xfrm>
            <a:prstGeom prst="rect">
              <a:avLst/>
            </a:prstGeom>
            <a:noFill/>
          </p:spPr>
          <p:txBody>
            <a:bodyPr wrap="square" rtlCol="0">
              <a:spAutoFit/>
            </a:bodyPr>
            <a:lstStyle/>
            <a:p>
              <a:pPr defTabSz="647973" fontAlgn="base">
                <a:spcBef>
                  <a:spcPct val="0"/>
                </a:spcBef>
                <a:spcAft>
                  <a:spcPct val="0"/>
                </a:spcAft>
              </a:pPr>
              <a:r>
                <a:rPr lang="en-US" sz="1280" i="1" dirty="0">
                  <a:solidFill>
                    <a:prstClr val="black"/>
                  </a:solidFill>
                  <a:latin typeface="Arial" charset="0"/>
                  <a:ea typeface="ＭＳ Ｐゴシック" charset="0"/>
                  <a:cs typeface="ＭＳ Ｐゴシック" charset="0"/>
                </a:rPr>
                <a:t>(provisioning &amp; deployment only)</a:t>
              </a:r>
            </a:p>
          </p:txBody>
        </p:sp>
        <p:grpSp>
          <p:nvGrpSpPr>
            <p:cNvPr id="96" name="Group 69"/>
            <p:cNvGrpSpPr>
              <a:grpSpLocks/>
            </p:cNvGrpSpPr>
            <p:nvPr/>
          </p:nvGrpSpPr>
          <p:grpSpPr bwMode="auto">
            <a:xfrm rot="10800000" flipH="1">
              <a:off x="3341427" y="3803777"/>
              <a:ext cx="468573" cy="1371600"/>
              <a:chOff x="253" y="1642"/>
              <a:chExt cx="233" cy="1987"/>
            </a:xfrm>
          </p:grpSpPr>
          <p:sp>
            <p:nvSpPr>
              <p:cNvPr id="97" name="Line 70"/>
              <p:cNvSpPr>
                <a:spLocks noChangeShapeType="1"/>
              </p:cNvSpPr>
              <p:nvPr/>
            </p:nvSpPr>
            <p:spPr bwMode="auto">
              <a:xfrm>
                <a:off x="418" y="1642"/>
                <a:ext cx="0" cy="1987"/>
              </a:xfrm>
              <a:prstGeom prst="line">
                <a:avLst/>
              </a:prstGeom>
              <a:noFill/>
              <a:ln w="19050">
                <a:solidFill>
                  <a:srgbClr val="00B4F0">
                    <a:alpha val="59999"/>
                  </a:srgbClr>
                </a:solidFill>
                <a:round/>
                <a:headEnd/>
                <a:tailEnd/>
              </a:ln>
              <a:extLst>
                <a:ext uri="{909E8E84-426E-40dd-AFC4-6F175D3DCCD1}">
                  <a14:hiddenFill xmlns:a14="http://schemas.microsoft.com/office/drawing/2010/main" xmlns="">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sp>
            <p:nvSpPr>
              <p:cNvPr id="98" name="Line 71"/>
              <p:cNvSpPr>
                <a:spLocks noChangeShapeType="1"/>
              </p:cNvSpPr>
              <p:nvPr/>
            </p:nvSpPr>
            <p:spPr bwMode="auto">
              <a:xfrm>
                <a:off x="414" y="1644"/>
                <a:ext cx="72" cy="0"/>
              </a:xfrm>
              <a:prstGeom prst="line">
                <a:avLst/>
              </a:prstGeom>
              <a:noFill/>
              <a:ln w="19050">
                <a:solidFill>
                  <a:srgbClr val="00B4F0">
                    <a:alpha val="59999"/>
                  </a:srgbClr>
                </a:solidFill>
                <a:round/>
                <a:headEnd/>
                <a:tailEnd/>
              </a:ln>
              <a:extLst>
                <a:ext uri="{909E8E84-426E-40dd-AFC4-6F175D3DCCD1}">
                  <a14:hiddenFill xmlns:a14="http://schemas.microsoft.com/office/drawing/2010/main" xmlns="">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sp>
            <p:nvSpPr>
              <p:cNvPr id="99" name="Line 72"/>
              <p:cNvSpPr>
                <a:spLocks noChangeShapeType="1"/>
              </p:cNvSpPr>
              <p:nvPr/>
            </p:nvSpPr>
            <p:spPr bwMode="auto">
              <a:xfrm>
                <a:off x="414" y="3628"/>
                <a:ext cx="72" cy="0"/>
              </a:xfrm>
              <a:prstGeom prst="line">
                <a:avLst/>
              </a:prstGeom>
              <a:noFill/>
              <a:ln w="19050">
                <a:solidFill>
                  <a:srgbClr val="00B4F0">
                    <a:alpha val="59999"/>
                  </a:srgbClr>
                </a:solidFill>
                <a:round/>
                <a:headEnd/>
                <a:tailEnd/>
              </a:ln>
              <a:extLst>
                <a:ext uri="{909E8E84-426E-40dd-AFC4-6F175D3DCCD1}">
                  <a14:hiddenFill xmlns:a14="http://schemas.microsoft.com/office/drawing/2010/main" xmlns="">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sp>
            <p:nvSpPr>
              <p:cNvPr id="100" name="Line 73"/>
              <p:cNvSpPr>
                <a:spLocks noChangeShapeType="1"/>
              </p:cNvSpPr>
              <p:nvPr/>
            </p:nvSpPr>
            <p:spPr bwMode="auto">
              <a:xfrm>
                <a:off x="253" y="2646"/>
                <a:ext cx="165" cy="0"/>
              </a:xfrm>
              <a:prstGeom prst="line">
                <a:avLst/>
              </a:prstGeom>
              <a:noFill/>
              <a:ln w="19050">
                <a:solidFill>
                  <a:srgbClr val="00B4F0">
                    <a:alpha val="59999"/>
                  </a:srgbClr>
                </a:solidFill>
                <a:round/>
                <a:headEnd/>
                <a:tailEnd/>
              </a:ln>
              <a:extLst>
                <a:ext uri="{909E8E84-426E-40dd-AFC4-6F175D3DCCD1}">
                  <a14:hiddenFill xmlns:a14="http://schemas.microsoft.com/office/drawing/2010/main" xmlns="">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grpSp>
        <p:sp>
          <p:nvSpPr>
            <p:cNvPr id="101" name="Line 45"/>
            <p:cNvSpPr>
              <a:spLocks noChangeShapeType="1"/>
            </p:cNvSpPr>
            <p:nvPr/>
          </p:nvSpPr>
          <p:spPr bwMode="auto">
            <a:xfrm flipV="1">
              <a:off x="3459833" y="3033546"/>
              <a:ext cx="275555" cy="1055"/>
            </a:xfrm>
            <a:prstGeom prst="line">
              <a:avLst/>
            </a:prstGeom>
            <a:noFill/>
            <a:ln w="19050">
              <a:solidFill>
                <a:srgbClr val="C85F17"/>
              </a:solidFill>
              <a:round/>
              <a:headEnd/>
              <a:tailEnd/>
            </a:ln>
            <a:extLst>
              <a:ext uri="{909E8E84-426E-40dd-AFC4-6F175D3DCCD1}">
                <a14:hiddenFill xmlns:a14="http://schemas.microsoft.com/office/drawing/2010/main" xmlns="">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pic>
          <p:nvPicPr>
            <p:cNvPr id="102" name="Picture 153"/>
            <p:cNvPicPr>
              <a:picLocks noChangeAspect="1"/>
            </p:cNvPicPr>
            <p:nvPr/>
          </p:nvPicPr>
          <p:blipFill>
            <a:blip r:embed="rId3" cstate="print">
              <a:extLst>
                <a:ext uri="{28A0092B-C50C-407E-A947-70E740481C1C}">
                  <a14:useLocalDpi xmlns:a14="http://schemas.microsoft.com/office/drawing/2010/main" val="0"/>
                </a:ext>
              </a:extLst>
            </a:blip>
            <a:srcRect l="14532" t="13734" r="14932" b="13068"/>
            <a:stretch>
              <a:fillRect/>
            </a:stretch>
          </p:blipFill>
          <p:spPr bwMode="auto">
            <a:xfrm>
              <a:off x="3015989" y="4355948"/>
              <a:ext cx="325437" cy="311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val="4459425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p:txBody>
          <a:bodyPr>
            <a:normAutofit/>
          </a:bodyPr>
          <a:lstStyle/>
          <a:p>
            <a:pPr defTabSz="819561">
              <a:defRPr/>
            </a:pPr>
            <a:r>
              <a:rPr lang="zh-CN" altLang="en-US" sz="4800" kern="1200" dirty="0" smtClean="0">
                <a:solidFill>
                  <a:schemeClr val="tx1"/>
                </a:solidFill>
              </a:rPr>
              <a:t>云上的持续部署</a:t>
            </a:r>
            <a:r>
              <a:rPr lang="en-US" altLang="zh-CN" kern="1200" dirty="0" smtClean="0">
                <a:solidFill>
                  <a:schemeClr val="tx1"/>
                </a:solidFill>
              </a:rPr>
              <a:t/>
            </a:r>
            <a:br>
              <a:rPr lang="en-US" altLang="zh-CN" kern="1200" dirty="0" smtClean="0">
                <a:solidFill>
                  <a:schemeClr val="tx1"/>
                </a:solidFill>
              </a:rPr>
            </a:br>
            <a:r>
              <a:rPr lang="zh-CN" altLang="en-US" sz="2844" b="1" dirty="0">
                <a:solidFill>
                  <a:schemeClr val="accent5"/>
                </a:solidFill>
              </a:rPr>
              <a:t>更快，可重复，高可靠</a:t>
            </a:r>
            <a:endParaRPr lang="en-US" sz="2844" b="1" kern="1200" dirty="0">
              <a:solidFill>
                <a:schemeClr val="accent5"/>
              </a:solidFill>
            </a:endParaRPr>
          </a:p>
        </p:txBody>
      </p:sp>
      <p:sp>
        <p:nvSpPr>
          <p:cNvPr id="50" name="Slide Number Placeholder 1"/>
          <p:cNvSpPr>
            <a:spLocks noGrp="1"/>
          </p:cNvSpPr>
          <p:nvPr>
            <p:ph type="sldNum" sz="quarter" idx="4294967295"/>
          </p:nvPr>
        </p:nvSpPr>
        <p:spPr>
          <a:xfrm>
            <a:off x="0" y="13223875"/>
            <a:ext cx="741363" cy="350838"/>
          </a:xfrm>
        </p:spPr>
        <p:txBody>
          <a:bodyPr/>
          <a:lstStyle/>
          <a:p>
            <a:pPr>
              <a:defRPr/>
            </a:pPr>
            <a:fld id="{83FDE128-3644-AC46-9EF9-ED37A28E1AC7}" type="slidenum">
              <a:rPr lang="en-US" sz="1422">
                <a:solidFill>
                  <a:schemeClr val="bg1">
                    <a:lumMod val="65000"/>
                  </a:schemeClr>
                </a:solidFill>
              </a:rPr>
              <a:pPr>
                <a:defRPr/>
              </a:pPr>
              <a:t>6</a:t>
            </a:fld>
            <a:endParaRPr lang="en-US" sz="1422" dirty="0">
              <a:solidFill>
                <a:schemeClr val="bg1">
                  <a:lumMod val="65000"/>
                </a:schemeClr>
              </a:solidFill>
            </a:endParaRPr>
          </a:p>
        </p:txBody>
      </p:sp>
      <p:sp>
        <p:nvSpPr>
          <p:cNvPr id="4" name="Can 3"/>
          <p:cNvSpPr>
            <a:spLocks noChangeArrowheads="1"/>
          </p:cNvSpPr>
          <p:nvPr/>
        </p:nvSpPr>
        <p:spPr bwMode="auto">
          <a:xfrm>
            <a:off x="541866" y="2752214"/>
            <a:ext cx="905370" cy="837636"/>
          </a:xfrm>
          <a:prstGeom prst="can">
            <a:avLst>
              <a:gd name="adj" fmla="val 25000"/>
            </a:avLst>
          </a:prstGeom>
          <a:solidFill>
            <a:srgbClr val="A6A6A6"/>
          </a:solidFill>
          <a:ln>
            <a:noFill/>
          </a:ln>
          <a:effectLst>
            <a:outerShdw blurRad="40000" dist="20000" dir="5400000" rotWithShape="0">
              <a:srgbClr val="000000">
                <a:alpha val="37999"/>
              </a:srgbClr>
            </a:outerShdw>
          </a:effectLst>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buFont typeface="Webdings" pitchFamily="18" charset="2"/>
              <a:buNone/>
              <a:defRPr/>
            </a:pPr>
            <a:r>
              <a:rPr lang="en-US" sz="1707" dirty="0">
                <a:solidFill>
                  <a:schemeClr val="bg1"/>
                </a:solidFill>
              </a:rPr>
              <a:t>SCM</a:t>
            </a:r>
          </a:p>
        </p:txBody>
      </p:sp>
      <p:sp>
        <p:nvSpPr>
          <p:cNvPr id="5" name="Rounded Rectangle 4"/>
          <p:cNvSpPr>
            <a:spLocks noChangeArrowheads="1"/>
          </p:cNvSpPr>
          <p:nvPr/>
        </p:nvSpPr>
        <p:spPr bwMode="auto">
          <a:xfrm>
            <a:off x="2598704" y="2847040"/>
            <a:ext cx="2388729" cy="659271"/>
          </a:xfrm>
          <a:prstGeom prst="roundRect">
            <a:avLst>
              <a:gd name="adj" fmla="val 16667"/>
            </a:avLst>
          </a:prstGeom>
          <a:solidFill>
            <a:srgbClr val="A6A6A6"/>
          </a:solidFill>
          <a:ln>
            <a:noFill/>
          </a:ln>
          <a:effectLst>
            <a:outerShdw blurRad="40000" dist="20000" dir="5400000" rotWithShape="0">
              <a:srgbClr val="000000">
                <a:alpha val="37999"/>
              </a:srgbClr>
            </a:outerShdw>
          </a:effectLst>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buFont typeface="Webdings" pitchFamily="18" charset="2"/>
              <a:buNone/>
              <a:defRPr/>
            </a:pPr>
            <a:r>
              <a:rPr lang="zh-CN" altLang="en-US" sz="1707" dirty="0">
                <a:solidFill>
                  <a:schemeClr val="bg1"/>
                </a:solidFill>
              </a:rPr>
              <a:t>构建自动化</a:t>
            </a:r>
            <a:endParaRPr lang="en-US" sz="1707" dirty="0">
              <a:solidFill>
                <a:schemeClr val="bg1"/>
              </a:solidFill>
            </a:endParaRPr>
          </a:p>
        </p:txBody>
      </p:sp>
      <p:pic>
        <p:nvPicPr>
          <p:cNvPr id="63492" name="Picture 1" descr="Cloud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1182" y="5572179"/>
            <a:ext cx="6929121" cy="3483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Rectangle 10"/>
          <p:cNvSpPr>
            <a:spLocks noChangeArrowheads="1"/>
          </p:cNvSpPr>
          <p:nvPr/>
        </p:nvSpPr>
        <p:spPr bwMode="auto">
          <a:xfrm>
            <a:off x="6132125" y="6802668"/>
            <a:ext cx="1174044" cy="1162756"/>
          </a:xfrm>
          <a:prstGeom prst="rect">
            <a:avLst/>
          </a:prstGeom>
          <a:solidFill>
            <a:srgbClr val="BFBFBF"/>
          </a:solidFill>
          <a:ln w="9525">
            <a:solidFill>
              <a:srgbClr val="7183FB"/>
            </a:solidFill>
            <a:miter lim="800000"/>
            <a:headEnd/>
            <a:tailEnd/>
          </a:ln>
          <a:effectLst>
            <a:outerShdw blurRad="40000" dist="23000" dir="5400000" rotWithShape="0">
              <a:srgbClr val="000000">
                <a:alpha val="34998"/>
              </a:srgbClr>
            </a:outerShdw>
          </a:effectLst>
        </p:spPr>
        <p:txBody>
          <a:bodyPr anchor="ctr"/>
          <a:lstStyle/>
          <a:p>
            <a:pPr algn="ctr">
              <a:buFont typeface="Webdings" pitchFamily="18" charset="2"/>
              <a:buNone/>
              <a:defRPr/>
            </a:pPr>
            <a:r>
              <a:rPr lang="en-US" sz="2276" dirty="0">
                <a:solidFill>
                  <a:schemeClr val="lt1"/>
                </a:solidFill>
              </a:rPr>
              <a:t>QA</a:t>
            </a:r>
          </a:p>
        </p:txBody>
      </p:sp>
      <p:sp>
        <p:nvSpPr>
          <p:cNvPr id="12" name="Rectangle 11"/>
          <p:cNvSpPr>
            <a:spLocks noChangeArrowheads="1"/>
          </p:cNvSpPr>
          <p:nvPr/>
        </p:nvSpPr>
        <p:spPr bwMode="auto">
          <a:xfrm>
            <a:off x="8008339" y="6802668"/>
            <a:ext cx="1174044" cy="1162756"/>
          </a:xfrm>
          <a:prstGeom prst="rect">
            <a:avLst/>
          </a:prstGeom>
          <a:solidFill>
            <a:srgbClr val="BFBFBF"/>
          </a:solidFill>
          <a:ln w="9525">
            <a:solidFill>
              <a:srgbClr val="7183FB"/>
            </a:solidFill>
            <a:miter lim="800000"/>
            <a:headEnd/>
            <a:tailEnd/>
          </a:ln>
          <a:effectLst>
            <a:outerShdw blurRad="40000" dist="23000" dir="5400000" rotWithShape="0">
              <a:srgbClr val="000000">
                <a:alpha val="34998"/>
              </a:srgbClr>
            </a:outerShdw>
          </a:effectLst>
        </p:spPr>
        <p:txBody>
          <a:bodyPr anchor="ctr"/>
          <a:lstStyle/>
          <a:p>
            <a:pPr algn="ctr">
              <a:buFont typeface="Webdings" pitchFamily="18" charset="2"/>
              <a:buNone/>
              <a:defRPr/>
            </a:pPr>
            <a:r>
              <a:rPr lang="en-US" sz="2276" dirty="0">
                <a:solidFill>
                  <a:schemeClr val="lt1"/>
                </a:solidFill>
              </a:rPr>
              <a:t>PROD</a:t>
            </a:r>
          </a:p>
        </p:txBody>
      </p:sp>
      <p:cxnSp>
        <p:nvCxnSpPr>
          <p:cNvPr id="14" name="Elbow Connector 13"/>
          <p:cNvCxnSpPr>
            <a:cxnSpLocks noChangeShapeType="1"/>
            <a:endCxn id="10" idx="0"/>
          </p:cNvCxnSpPr>
          <p:nvPr/>
        </p:nvCxnSpPr>
        <p:spPr bwMode="auto">
          <a:xfrm rot="5400000">
            <a:off x="6424508" y="3884489"/>
            <a:ext cx="1505937" cy="4330418"/>
          </a:xfrm>
          <a:prstGeom prst="bentConnector3">
            <a:avLst>
              <a:gd name="adj1" fmla="val 50000"/>
            </a:avLst>
          </a:prstGeom>
          <a:noFill/>
          <a:ln w="38100">
            <a:solidFill>
              <a:schemeClr val="accent1"/>
            </a:solidFill>
            <a:miter lim="800000"/>
            <a:headEnd/>
            <a:tailEnd type="arrow" w="med" len="med"/>
          </a:ln>
          <a:effectLst>
            <a:outerShdw blurRad="40000" dist="23000" dir="5400000" rotWithShape="0">
              <a:srgbClr val="000000">
                <a:alpha val="34998"/>
              </a:srgbClr>
            </a:outerShdw>
          </a:effectLst>
          <a:extLst>
            <a:ext uri="{909E8E84-426E-40dd-AFC4-6F175D3DCCD1}">
              <a14:hiddenFill xmlns:a14="http://schemas.microsoft.com/office/drawing/2010/main" xmlns="">
                <a:noFill/>
              </a14:hiddenFill>
            </a:ext>
          </a:extLst>
        </p:spPr>
      </p:cxnSp>
      <p:cxnSp>
        <p:nvCxnSpPr>
          <p:cNvPr id="16" name="Elbow Connector 15"/>
          <p:cNvCxnSpPr>
            <a:cxnSpLocks noChangeShapeType="1"/>
            <a:endCxn id="11" idx="0"/>
          </p:cNvCxnSpPr>
          <p:nvPr/>
        </p:nvCxnSpPr>
        <p:spPr bwMode="auto">
          <a:xfrm rot="5400000">
            <a:off x="7277948" y="4737929"/>
            <a:ext cx="1505937" cy="2623538"/>
          </a:xfrm>
          <a:prstGeom prst="bentConnector3">
            <a:avLst>
              <a:gd name="adj1" fmla="val 50000"/>
            </a:avLst>
          </a:prstGeom>
          <a:noFill/>
          <a:ln w="38100">
            <a:solidFill>
              <a:schemeClr val="accent1"/>
            </a:solidFill>
            <a:miter lim="800000"/>
            <a:headEnd/>
            <a:tailEnd type="arrow" w="med" len="med"/>
          </a:ln>
          <a:effectLst>
            <a:outerShdw blurRad="40000" dist="23000" dir="5400000" rotWithShape="0">
              <a:srgbClr val="000000">
                <a:alpha val="34998"/>
              </a:srgbClr>
            </a:outerShdw>
          </a:effectLst>
          <a:extLst>
            <a:ext uri="{909E8E84-426E-40dd-AFC4-6F175D3DCCD1}">
              <a14:hiddenFill xmlns:a14="http://schemas.microsoft.com/office/drawing/2010/main" xmlns="">
                <a:noFill/>
              </a14:hiddenFill>
            </a:ext>
          </a:extLst>
        </p:spPr>
      </p:cxnSp>
      <p:cxnSp>
        <p:nvCxnSpPr>
          <p:cNvPr id="18" name="Elbow Connector 17"/>
          <p:cNvCxnSpPr>
            <a:cxnSpLocks noChangeShapeType="1"/>
            <a:endCxn id="12" idx="0"/>
          </p:cNvCxnSpPr>
          <p:nvPr/>
        </p:nvCxnSpPr>
        <p:spPr bwMode="auto">
          <a:xfrm rot="5400000">
            <a:off x="8216054" y="5676036"/>
            <a:ext cx="1505937" cy="747324"/>
          </a:xfrm>
          <a:prstGeom prst="bentConnector3">
            <a:avLst>
              <a:gd name="adj1" fmla="val 50000"/>
            </a:avLst>
          </a:prstGeom>
          <a:noFill/>
          <a:ln w="38100">
            <a:solidFill>
              <a:schemeClr val="accent1"/>
            </a:solidFill>
            <a:miter lim="800000"/>
            <a:headEnd/>
            <a:tailEnd type="arrow" w="med" len="med"/>
          </a:ln>
          <a:effectLst>
            <a:outerShdw blurRad="40000" dist="23000" dir="5400000" rotWithShape="0">
              <a:srgbClr val="000000">
                <a:alpha val="34998"/>
              </a:srgbClr>
            </a:outerShdw>
          </a:effectLst>
          <a:extLst>
            <a:ext uri="{909E8E84-426E-40dd-AFC4-6F175D3DCCD1}">
              <a14:hiddenFill xmlns:a14="http://schemas.microsoft.com/office/drawing/2010/main" xmlns="">
                <a:noFill/>
              </a14:hiddenFill>
            </a:ext>
          </a:extLst>
        </p:spPr>
      </p:cxnSp>
      <p:sp>
        <p:nvSpPr>
          <p:cNvPr id="29" name="Rectangle 28"/>
          <p:cNvSpPr>
            <a:spLocks noChangeArrowheads="1"/>
          </p:cNvSpPr>
          <p:nvPr/>
        </p:nvSpPr>
        <p:spPr bwMode="auto">
          <a:xfrm>
            <a:off x="4425244" y="6881690"/>
            <a:ext cx="1183076" cy="275449"/>
          </a:xfrm>
          <a:prstGeom prst="rect">
            <a:avLst/>
          </a:prstGeom>
          <a:gradFill rotWithShape="1">
            <a:gsLst>
              <a:gs pos="0">
                <a:srgbClr val="F4FFE0"/>
              </a:gs>
              <a:gs pos="64999">
                <a:srgbClr val="E3FFB2"/>
              </a:gs>
              <a:gs pos="100000">
                <a:srgbClr val="DAFF90"/>
              </a:gs>
            </a:gsLst>
            <a:lin ang="5400000" scaled="1"/>
          </a:gradFill>
          <a:ln w="9525">
            <a:solidFill>
              <a:srgbClr val="98CC00"/>
            </a:solidFill>
            <a:miter lim="800000"/>
            <a:headEnd/>
            <a:tailEnd/>
          </a:ln>
          <a:effectLst>
            <a:outerShdw blurRad="40000" dist="20000" dir="5400000" rotWithShape="0">
              <a:srgbClr val="000000">
                <a:alpha val="37999"/>
              </a:srgbClr>
            </a:outerShdw>
          </a:effectLst>
        </p:spPr>
        <p:txBody>
          <a:bodyPr anchor="ctr"/>
          <a:lstStyle/>
          <a:p>
            <a:pPr>
              <a:buFont typeface="Webdings" pitchFamily="18" charset="2"/>
              <a:buNone/>
              <a:defRPr/>
            </a:pPr>
            <a:endParaRPr lang="en-US" sz="5120">
              <a:solidFill>
                <a:schemeClr val="dk1"/>
              </a:solidFill>
            </a:endParaRPr>
          </a:p>
        </p:txBody>
      </p:sp>
      <p:sp>
        <p:nvSpPr>
          <p:cNvPr id="30" name="Rectangle 29"/>
          <p:cNvSpPr>
            <a:spLocks noChangeArrowheads="1"/>
          </p:cNvSpPr>
          <p:nvPr/>
        </p:nvSpPr>
        <p:spPr bwMode="auto">
          <a:xfrm>
            <a:off x="6120837" y="6881690"/>
            <a:ext cx="1185333" cy="275449"/>
          </a:xfrm>
          <a:prstGeom prst="rect">
            <a:avLst/>
          </a:prstGeom>
          <a:gradFill rotWithShape="1">
            <a:gsLst>
              <a:gs pos="0">
                <a:srgbClr val="F4FFE0"/>
              </a:gs>
              <a:gs pos="64999">
                <a:srgbClr val="E3FFB2"/>
              </a:gs>
              <a:gs pos="100000">
                <a:srgbClr val="DAFF90"/>
              </a:gs>
            </a:gsLst>
            <a:lin ang="5400000" scaled="1"/>
          </a:gradFill>
          <a:ln w="9525">
            <a:solidFill>
              <a:srgbClr val="98CC00"/>
            </a:solidFill>
            <a:miter lim="800000"/>
            <a:headEnd/>
            <a:tailEnd/>
          </a:ln>
          <a:effectLst>
            <a:outerShdw blurRad="40000" dist="20000" dir="5400000" rotWithShape="0">
              <a:srgbClr val="000000">
                <a:alpha val="37999"/>
              </a:srgbClr>
            </a:outerShdw>
          </a:effectLst>
        </p:spPr>
        <p:txBody>
          <a:bodyPr anchor="ctr"/>
          <a:lstStyle/>
          <a:p>
            <a:pPr>
              <a:buFont typeface="Webdings" pitchFamily="18" charset="2"/>
              <a:buNone/>
              <a:defRPr/>
            </a:pPr>
            <a:endParaRPr lang="en-US" sz="5120">
              <a:solidFill>
                <a:schemeClr val="dk1"/>
              </a:solidFill>
            </a:endParaRPr>
          </a:p>
        </p:txBody>
      </p:sp>
      <p:sp>
        <p:nvSpPr>
          <p:cNvPr id="31" name="Rectangle 30"/>
          <p:cNvSpPr>
            <a:spLocks noChangeArrowheads="1"/>
          </p:cNvSpPr>
          <p:nvPr/>
        </p:nvSpPr>
        <p:spPr bwMode="auto">
          <a:xfrm>
            <a:off x="8008338" y="6881690"/>
            <a:ext cx="1183076" cy="275449"/>
          </a:xfrm>
          <a:prstGeom prst="rect">
            <a:avLst/>
          </a:prstGeom>
          <a:gradFill rotWithShape="1">
            <a:gsLst>
              <a:gs pos="0">
                <a:srgbClr val="F4FFE0"/>
              </a:gs>
              <a:gs pos="64999">
                <a:srgbClr val="E3FFB2"/>
              </a:gs>
              <a:gs pos="100000">
                <a:srgbClr val="DAFF90"/>
              </a:gs>
            </a:gsLst>
            <a:lin ang="5400000" scaled="1"/>
          </a:gradFill>
          <a:ln w="9525">
            <a:solidFill>
              <a:srgbClr val="98CC00"/>
            </a:solidFill>
            <a:miter lim="800000"/>
            <a:headEnd/>
            <a:tailEnd/>
          </a:ln>
          <a:effectLst>
            <a:outerShdw blurRad="40000" dist="20000" dir="5400000" rotWithShape="0">
              <a:srgbClr val="000000">
                <a:alpha val="37999"/>
              </a:srgbClr>
            </a:outerShdw>
          </a:effectLst>
        </p:spPr>
        <p:txBody>
          <a:bodyPr anchor="ctr"/>
          <a:lstStyle/>
          <a:p>
            <a:pPr>
              <a:buFont typeface="Webdings" pitchFamily="18" charset="2"/>
              <a:buNone/>
              <a:defRPr/>
            </a:pPr>
            <a:endParaRPr lang="en-US" sz="5120">
              <a:solidFill>
                <a:schemeClr val="dk1"/>
              </a:solidFill>
            </a:endParaRPr>
          </a:p>
        </p:txBody>
      </p:sp>
      <p:sp>
        <p:nvSpPr>
          <p:cNvPr id="63501" name="TextBox 37"/>
          <p:cNvSpPr txBox="1">
            <a:spLocks noChangeArrowheads="1"/>
          </p:cNvSpPr>
          <p:nvPr/>
        </p:nvSpPr>
        <p:spPr bwMode="auto">
          <a:xfrm>
            <a:off x="1447236" y="5490149"/>
            <a:ext cx="2438400" cy="617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zh-CN" altLang="en-US" sz="1707" i="1" dirty="0">
                <a:ea typeface="MS PGothic" charset="0"/>
                <a:cs typeface="MS PGothic" charset="0"/>
              </a:rPr>
              <a:t>执行应用部署，管理跨环境配置</a:t>
            </a:r>
            <a:endParaRPr lang="en-US" sz="1707" i="1" dirty="0">
              <a:ea typeface="MS PGothic" charset="0"/>
              <a:cs typeface="MS PGothic" charset="0"/>
            </a:endParaRPr>
          </a:p>
        </p:txBody>
      </p:sp>
      <p:cxnSp>
        <p:nvCxnSpPr>
          <p:cNvPr id="54" name="Straight Arrow Connector 53"/>
          <p:cNvCxnSpPr>
            <a:cxnSpLocks noChangeShapeType="1"/>
            <a:stCxn id="4" idx="4"/>
            <a:endCxn id="5" idx="1"/>
          </p:cNvCxnSpPr>
          <p:nvPr/>
        </p:nvCxnSpPr>
        <p:spPr bwMode="auto">
          <a:xfrm>
            <a:off x="1447237" y="3169903"/>
            <a:ext cx="1151467" cy="6773"/>
          </a:xfrm>
          <a:prstGeom prst="straightConnector1">
            <a:avLst/>
          </a:prstGeom>
          <a:noFill/>
          <a:ln w="38100">
            <a:solidFill>
              <a:srgbClr val="F46405"/>
            </a:solidFill>
            <a:round/>
            <a:headEnd/>
            <a:tailEnd type="arrow" w="med" len="med"/>
          </a:ln>
          <a:effectLst>
            <a:outerShdw blurRad="40000" dist="23000" dir="5400000" rotWithShape="0">
              <a:srgbClr val="000000">
                <a:alpha val="34998"/>
              </a:srgbClr>
            </a:outerShdw>
          </a:effectLst>
          <a:extLst>
            <a:ext uri="{909E8E84-426E-40dd-AFC4-6F175D3DCCD1}">
              <a14:hiddenFill xmlns:a14="http://schemas.microsoft.com/office/drawing/2010/main" xmlns="">
                <a:noFill/>
              </a14:hiddenFill>
            </a:ext>
          </a:extLst>
        </p:spPr>
      </p:cxnSp>
      <p:cxnSp>
        <p:nvCxnSpPr>
          <p:cNvPr id="56" name="Straight Arrow Connector 55"/>
          <p:cNvCxnSpPr>
            <a:cxnSpLocks noChangeShapeType="1"/>
            <a:stCxn id="5" idx="2"/>
            <a:endCxn id="63520" idx="0"/>
          </p:cNvCxnSpPr>
          <p:nvPr/>
        </p:nvCxnSpPr>
        <p:spPr bwMode="auto">
          <a:xfrm>
            <a:off x="3793069" y="3506311"/>
            <a:ext cx="15803" cy="1162091"/>
          </a:xfrm>
          <a:prstGeom prst="straightConnector1">
            <a:avLst/>
          </a:prstGeom>
          <a:noFill/>
          <a:ln w="38100">
            <a:solidFill>
              <a:srgbClr val="F46405"/>
            </a:solidFill>
            <a:round/>
            <a:headEnd/>
            <a:tailEnd type="arrow" w="med" len="med"/>
          </a:ln>
          <a:effectLst>
            <a:outerShdw blurRad="40000" dist="23000" dir="5400000" rotWithShape="0">
              <a:srgbClr val="000000">
                <a:alpha val="34998"/>
              </a:srgbClr>
            </a:outerShdw>
          </a:effectLst>
          <a:extLst>
            <a:ext uri="{909E8E84-426E-40dd-AFC4-6F175D3DCCD1}">
              <a14:hiddenFill xmlns:a14="http://schemas.microsoft.com/office/drawing/2010/main" xmlns="">
                <a:noFill/>
              </a14:hiddenFill>
            </a:ext>
          </a:extLst>
        </p:spPr>
      </p:cxnSp>
      <p:cxnSp>
        <p:nvCxnSpPr>
          <p:cNvPr id="58" name="Straight Arrow Connector 57"/>
          <p:cNvCxnSpPr>
            <a:cxnSpLocks noChangeShapeType="1"/>
          </p:cNvCxnSpPr>
          <p:nvPr/>
        </p:nvCxnSpPr>
        <p:spPr bwMode="auto">
          <a:xfrm flipV="1">
            <a:off x="5486400" y="4815822"/>
            <a:ext cx="2158436" cy="36124"/>
          </a:xfrm>
          <a:prstGeom prst="straightConnector1">
            <a:avLst/>
          </a:prstGeom>
          <a:noFill/>
          <a:ln w="38100">
            <a:solidFill>
              <a:srgbClr val="F46405"/>
            </a:solidFill>
            <a:prstDash val="dash"/>
            <a:round/>
            <a:headEnd type="arrow" w="med" len="med"/>
            <a:tailEnd type="arrow" w="med" len="med"/>
          </a:ln>
          <a:effectLst>
            <a:outerShdw blurRad="40000" dist="23000" dir="5400000" rotWithShape="0">
              <a:srgbClr val="000000">
                <a:alpha val="34998"/>
              </a:srgbClr>
            </a:outerShdw>
          </a:effectLst>
          <a:extLst>
            <a:ext uri="{909E8E84-426E-40dd-AFC4-6F175D3DCCD1}">
              <a14:hiddenFill xmlns:a14="http://schemas.microsoft.com/office/drawing/2010/main" xmlns="">
                <a:noFill/>
              </a14:hiddenFill>
            </a:ext>
          </a:extLst>
        </p:spPr>
      </p:cxnSp>
      <p:sp>
        <p:nvSpPr>
          <p:cNvPr id="63505" name="TextBox 58"/>
          <p:cNvSpPr txBox="1">
            <a:spLocks noChangeArrowheads="1"/>
          </p:cNvSpPr>
          <p:nvPr/>
        </p:nvSpPr>
        <p:spPr bwMode="auto">
          <a:xfrm>
            <a:off x="3221814" y="3833989"/>
            <a:ext cx="2293902" cy="3550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zh-CN" altLang="en-US" sz="1707" i="1" dirty="0">
                <a:ea typeface="MS PGothic" charset="0"/>
                <a:cs typeface="MS PGothic" charset="0"/>
              </a:rPr>
              <a:t>推送构建</a:t>
            </a:r>
            <a:endParaRPr lang="en-US" sz="1707" i="1" dirty="0">
              <a:ea typeface="MS PGothic" charset="0"/>
              <a:cs typeface="MS PGothic" charset="0"/>
            </a:endParaRPr>
          </a:p>
        </p:txBody>
      </p:sp>
      <p:sp>
        <p:nvSpPr>
          <p:cNvPr id="63506" name="TextBox 59"/>
          <p:cNvSpPr txBox="1">
            <a:spLocks noChangeArrowheads="1"/>
          </p:cNvSpPr>
          <p:nvPr/>
        </p:nvSpPr>
        <p:spPr bwMode="auto">
          <a:xfrm>
            <a:off x="1284660" y="3326298"/>
            <a:ext cx="1363698" cy="3550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zh-CN" altLang="en-US" sz="1707" i="1" dirty="0">
                <a:ea typeface="MS PGothic" charset="0"/>
                <a:cs typeface="MS PGothic" charset="0"/>
              </a:rPr>
              <a:t>获取变更</a:t>
            </a:r>
            <a:endParaRPr lang="en-US" sz="1707" i="1" dirty="0">
              <a:ea typeface="MS PGothic" charset="0"/>
              <a:cs typeface="MS PGothic" charset="0"/>
            </a:endParaRPr>
          </a:p>
        </p:txBody>
      </p:sp>
      <p:grpSp>
        <p:nvGrpSpPr>
          <p:cNvPr id="63507" name="Group 13"/>
          <p:cNvGrpSpPr>
            <a:grpSpLocks/>
          </p:cNvGrpSpPr>
          <p:nvPr/>
        </p:nvGrpSpPr>
        <p:grpSpPr bwMode="auto">
          <a:xfrm>
            <a:off x="7985761" y="4486191"/>
            <a:ext cx="3639684" cy="652499"/>
            <a:chOff x="6154256" y="5591441"/>
            <a:chExt cx="2267854" cy="460207"/>
          </a:xfrm>
        </p:grpSpPr>
        <p:sp>
          <p:nvSpPr>
            <p:cNvPr id="63527" name="Text Box 10"/>
            <p:cNvSpPr txBox="1">
              <a:spLocks noChangeArrowheads="1"/>
            </p:cNvSpPr>
            <p:nvPr/>
          </p:nvSpPr>
          <p:spPr bwMode="auto">
            <a:xfrm>
              <a:off x="6308054" y="5701017"/>
              <a:ext cx="2114056" cy="250405"/>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marL="115888" indent="-115888"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1707" b="1">
                  <a:solidFill>
                    <a:srgbClr val="000000"/>
                  </a:solidFill>
                  <a:latin typeface="Calibri" charset="0"/>
                  <a:ea typeface="MS PGothic" charset="0"/>
                  <a:cs typeface="MS PGothic" charset="0"/>
                </a:rPr>
                <a:t>SmartCloud Orchestrator</a:t>
              </a:r>
            </a:p>
          </p:txBody>
        </p:sp>
        <p:pic>
          <p:nvPicPr>
            <p:cNvPr id="63528" name="Picture 92" descr="ibmcloud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4256" y="5591441"/>
              <a:ext cx="493787" cy="4602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63508" name="TextBox 30735"/>
          <p:cNvSpPr txBox="1">
            <a:spLocks noChangeArrowheads="1"/>
          </p:cNvSpPr>
          <p:nvPr/>
        </p:nvSpPr>
        <p:spPr bwMode="auto">
          <a:xfrm>
            <a:off x="9442309" y="7075922"/>
            <a:ext cx="2609991" cy="486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zh-CN" altLang="en-US" sz="2560" dirty="0">
                <a:latin typeface="+mn-ea"/>
                <a:ea typeface="+mn-ea"/>
                <a:cs typeface="MS PGothic" charset="0"/>
              </a:rPr>
              <a:t>云环境</a:t>
            </a:r>
            <a:endParaRPr lang="en-US" sz="2560" dirty="0">
              <a:latin typeface="+mn-ea"/>
              <a:ea typeface="+mn-ea"/>
              <a:cs typeface="MS PGothic" charset="0"/>
            </a:endParaRPr>
          </a:p>
        </p:txBody>
      </p:sp>
      <p:sp>
        <p:nvSpPr>
          <p:cNvPr id="53" name="Rectangle 52"/>
          <p:cNvSpPr>
            <a:spLocks noChangeArrowheads="1"/>
          </p:cNvSpPr>
          <p:nvPr/>
        </p:nvSpPr>
        <p:spPr bwMode="auto">
          <a:xfrm>
            <a:off x="4768427" y="6978774"/>
            <a:ext cx="1174044" cy="1162756"/>
          </a:xfrm>
          <a:prstGeom prst="rect">
            <a:avLst/>
          </a:prstGeom>
          <a:solidFill>
            <a:srgbClr val="BFBFBF"/>
          </a:solidFill>
          <a:ln w="9525">
            <a:solidFill>
              <a:srgbClr val="7183FB"/>
            </a:solidFill>
            <a:miter lim="800000"/>
            <a:headEnd/>
            <a:tailEnd/>
          </a:ln>
          <a:effectLst>
            <a:outerShdw blurRad="40000" dist="23000" dir="5400000" rotWithShape="0">
              <a:srgbClr val="000000">
                <a:alpha val="34998"/>
              </a:srgbClr>
            </a:outerShdw>
          </a:effectLst>
        </p:spPr>
        <p:txBody>
          <a:bodyPr anchor="ctr"/>
          <a:lstStyle/>
          <a:p>
            <a:pPr algn="ctr">
              <a:buFont typeface="Webdings" pitchFamily="18" charset="2"/>
              <a:buNone/>
              <a:defRPr/>
            </a:pPr>
            <a:r>
              <a:rPr lang="en-US" sz="2276" dirty="0">
                <a:solidFill>
                  <a:schemeClr val="lt1"/>
                </a:solidFill>
              </a:rPr>
              <a:t>DEV</a:t>
            </a:r>
          </a:p>
        </p:txBody>
      </p:sp>
      <p:sp>
        <p:nvSpPr>
          <p:cNvPr id="52" name="Rectangle 51"/>
          <p:cNvSpPr>
            <a:spLocks noChangeArrowheads="1"/>
          </p:cNvSpPr>
          <p:nvPr/>
        </p:nvSpPr>
        <p:spPr bwMode="auto">
          <a:xfrm>
            <a:off x="4660054" y="6978774"/>
            <a:ext cx="1174044" cy="1162756"/>
          </a:xfrm>
          <a:prstGeom prst="rect">
            <a:avLst/>
          </a:prstGeom>
          <a:solidFill>
            <a:srgbClr val="BFBFBF"/>
          </a:solidFill>
          <a:ln w="9525">
            <a:solidFill>
              <a:srgbClr val="7183FB"/>
            </a:solidFill>
            <a:miter lim="800000"/>
            <a:headEnd/>
            <a:tailEnd/>
          </a:ln>
          <a:effectLst>
            <a:outerShdw blurRad="40000" dist="23000" dir="5400000" rotWithShape="0">
              <a:srgbClr val="000000">
                <a:alpha val="34998"/>
              </a:srgbClr>
            </a:outerShdw>
          </a:effectLst>
        </p:spPr>
        <p:txBody>
          <a:bodyPr anchor="ctr"/>
          <a:lstStyle/>
          <a:p>
            <a:pPr algn="ctr">
              <a:buFont typeface="Webdings" pitchFamily="18" charset="2"/>
              <a:buNone/>
              <a:defRPr/>
            </a:pPr>
            <a:r>
              <a:rPr lang="en-US" sz="2276" dirty="0">
                <a:solidFill>
                  <a:schemeClr val="lt1"/>
                </a:solidFill>
              </a:rPr>
              <a:t>DEV</a:t>
            </a:r>
          </a:p>
        </p:txBody>
      </p:sp>
      <p:sp>
        <p:nvSpPr>
          <p:cNvPr id="51" name="Rectangle 50"/>
          <p:cNvSpPr>
            <a:spLocks noChangeArrowheads="1"/>
          </p:cNvSpPr>
          <p:nvPr/>
        </p:nvSpPr>
        <p:spPr bwMode="auto">
          <a:xfrm>
            <a:off x="4551680" y="6899752"/>
            <a:ext cx="1174044" cy="1162755"/>
          </a:xfrm>
          <a:prstGeom prst="rect">
            <a:avLst/>
          </a:prstGeom>
          <a:solidFill>
            <a:srgbClr val="BFBFBF"/>
          </a:solidFill>
          <a:ln w="9525">
            <a:solidFill>
              <a:srgbClr val="7183FB"/>
            </a:solidFill>
            <a:miter lim="800000"/>
            <a:headEnd/>
            <a:tailEnd/>
          </a:ln>
          <a:effectLst>
            <a:outerShdw blurRad="40000" dist="23000" dir="5400000" rotWithShape="0">
              <a:srgbClr val="000000">
                <a:alpha val="34998"/>
              </a:srgbClr>
            </a:outerShdw>
          </a:effectLst>
        </p:spPr>
        <p:txBody>
          <a:bodyPr anchor="ctr"/>
          <a:lstStyle/>
          <a:p>
            <a:pPr algn="ctr">
              <a:buFont typeface="Webdings" pitchFamily="18" charset="2"/>
              <a:buNone/>
              <a:defRPr/>
            </a:pPr>
            <a:r>
              <a:rPr lang="en-US" sz="2276" dirty="0">
                <a:solidFill>
                  <a:schemeClr val="lt1"/>
                </a:solidFill>
              </a:rPr>
              <a:t>DEV</a:t>
            </a:r>
          </a:p>
        </p:txBody>
      </p:sp>
      <p:sp>
        <p:nvSpPr>
          <p:cNvPr id="10" name="Rectangle 9"/>
          <p:cNvSpPr>
            <a:spLocks noChangeArrowheads="1"/>
          </p:cNvSpPr>
          <p:nvPr/>
        </p:nvSpPr>
        <p:spPr bwMode="auto">
          <a:xfrm>
            <a:off x="4425245" y="6802668"/>
            <a:ext cx="1174044" cy="1162756"/>
          </a:xfrm>
          <a:prstGeom prst="rect">
            <a:avLst/>
          </a:prstGeom>
          <a:solidFill>
            <a:srgbClr val="BFBFBF"/>
          </a:solidFill>
          <a:ln w="9525">
            <a:solidFill>
              <a:srgbClr val="7183FB"/>
            </a:solidFill>
            <a:miter lim="800000"/>
            <a:headEnd/>
            <a:tailEnd/>
          </a:ln>
          <a:effectLst>
            <a:outerShdw blurRad="40000" dist="23000" dir="5400000" rotWithShape="0">
              <a:srgbClr val="000000">
                <a:alpha val="34998"/>
              </a:srgbClr>
            </a:outerShdw>
          </a:effectLst>
        </p:spPr>
        <p:txBody>
          <a:bodyPr anchor="ctr"/>
          <a:lstStyle/>
          <a:p>
            <a:pPr algn="ctr">
              <a:buFont typeface="Webdings" pitchFamily="18" charset="2"/>
              <a:buNone/>
              <a:defRPr/>
            </a:pPr>
            <a:r>
              <a:rPr lang="en-US" sz="2276" dirty="0">
                <a:solidFill>
                  <a:schemeClr val="lt1"/>
                </a:solidFill>
              </a:rPr>
              <a:t>DEV</a:t>
            </a:r>
          </a:p>
        </p:txBody>
      </p:sp>
      <p:cxnSp>
        <p:nvCxnSpPr>
          <p:cNvPr id="33" name="Curved Connector 32"/>
          <p:cNvCxnSpPr>
            <a:cxnSpLocks noChangeShapeType="1"/>
            <a:stCxn id="63520" idx="2"/>
            <a:endCxn id="29" idx="1"/>
          </p:cNvCxnSpPr>
          <p:nvPr/>
        </p:nvCxnSpPr>
        <p:spPr bwMode="auto">
          <a:xfrm rot="16200000" flipH="1">
            <a:off x="3140901" y="5735072"/>
            <a:ext cx="1952314" cy="616372"/>
          </a:xfrm>
          <a:prstGeom prst="curvedConnector2">
            <a:avLst/>
          </a:prstGeom>
          <a:noFill/>
          <a:ln w="38100">
            <a:solidFill>
              <a:srgbClr val="99CC00"/>
            </a:solidFill>
            <a:round/>
            <a:headEnd/>
            <a:tailEnd type="arrow" w="med" len="med"/>
          </a:ln>
          <a:effectLst>
            <a:outerShdw blurRad="40000" dist="23000" dir="5400000" rotWithShape="0">
              <a:srgbClr val="000000">
                <a:alpha val="34998"/>
              </a:srgbClr>
            </a:outerShdw>
          </a:effectLst>
          <a:extLst>
            <a:ext uri="{909E8E84-426E-40dd-AFC4-6F175D3DCCD1}">
              <a14:hiddenFill xmlns:a14="http://schemas.microsoft.com/office/drawing/2010/main" xmlns="">
                <a:noFill/>
              </a14:hiddenFill>
            </a:ext>
          </a:extLst>
        </p:spPr>
      </p:cxnSp>
      <p:cxnSp>
        <p:nvCxnSpPr>
          <p:cNvPr id="37" name="Curved Connector 36"/>
          <p:cNvCxnSpPr>
            <a:cxnSpLocks noChangeShapeType="1"/>
            <a:stCxn id="63520" idx="2"/>
            <a:endCxn id="31" idx="1"/>
          </p:cNvCxnSpPr>
          <p:nvPr/>
        </p:nvCxnSpPr>
        <p:spPr bwMode="auto">
          <a:xfrm rot="16200000" flipH="1">
            <a:off x="4932448" y="3943525"/>
            <a:ext cx="1952314" cy="4199466"/>
          </a:xfrm>
          <a:prstGeom prst="curvedConnector2">
            <a:avLst/>
          </a:prstGeom>
          <a:noFill/>
          <a:ln w="38100">
            <a:solidFill>
              <a:srgbClr val="99CC00"/>
            </a:solidFill>
            <a:round/>
            <a:headEnd/>
            <a:tailEnd type="arrow" w="med" len="med"/>
          </a:ln>
          <a:effectLst>
            <a:outerShdw blurRad="40000" dist="23000" dir="5400000" rotWithShape="0">
              <a:srgbClr val="000000">
                <a:alpha val="34998"/>
              </a:srgbClr>
            </a:outerShdw>
          </a:effectLst>
          <a:extLst>
            <a:ext uri="{909E8E84-426E-40dd-AFC4-6F175D3DCCD1}">
              <a14:hiddenFill xmlns:a14="http://schemas.microsoft.com/office/drawing/2010/main" xmlns="">
                <a:noFill/>
              </a14:hiddenFill>
            </a:ext>
          </a:extLst>
        </p:spPr>
      </p:cxnSp>
      <p:sp>
        <p:nvSpPr>
          <p:cNvPr id="55" name="Rectangle 54"/>
          <p:cNvSpPr>
            <a:spLocks noChangeArrowheads="1"/>
          </p:cNvSpPr>
          <p:nvPr/>
        </p:nvSpPr>
        <p:spPr bwMode="auto">
          <a:xfrm>
            <a:off x="4450081" y="6870401"/>
            <a:ext cx="1185333" cy="275449"/>
          </a:xfrm>
          <a:prstGeom prst="rect">
            <a:avLst/>
          </a:prstGeom>
          <a:gradFill rotWithShape="1">
            <a:gsLst>
              <a:gs pos="0">
                <a:srgbClr val="F4FFE0"/>
              </a:gs>
              <a:gs pos="64999">
                <a:srgbClr val="E3FFB2"/>
              </a:gs>
              <a:gs pos="100000">
                <a:srgbClr val="DAFF90"/>
              </a:gs>
            </a:gsLst>
            <a:lin ang="5400000" scaled="1"/>
          </a:gradFill>
          <a:ln w="9525">
            <a:solidFill>
              <a:srgbClr val="98CC00"/>
            </a:solidFill>
            <a:miter lim="800000"/>
            <a:headEnd/>
            <a:tailEnd/>
          </a:ln>
          <a:effectLst>
            <a:outerShdw blurRad="40000" dist="20000" dir="5400000" rotWithShape="0">
              <a:srgbClr val="000000">
                <a:alpha val="37999"/>
              </a:srgbClr>
            </a:outerShdw>
          </a:effectLst>
        </p:spPr>
        <p:txBody>
          <a:bodyPr anchor="ctr"/>
          <a:lstStyle/>
          <a:p>
            <a:pPr>
              <a:buFont typeface="Webdings" pitchFamily="18" charset="2"/>
              <a:buNone/>
              <a:defRPr/>
            </a:pPr>
            <a:endParaRPr lang="en-US" sz="1422" dirty="0">
              <a:solidFill>
                <a:schemeClr val="dk1"/>
              </a:solidFill>
            </a:endParaRPr>
          </a:p>
        </p:txBody>
      </p:sp>
      <p:cxnSp>
        <p:nvCxnSpPr>
          <p:cNvPr id="35" name="Curved Connector 34"/>
          <p:cNvCxnSpPr>
            <a:cxnSpLocks noChangeShapeType="1"/>
            <a:stCxn id="63520" idx="2"/>
            <a:endCxn id="30" idx="1"/>
          </p:cNvCxnSpPr>
          <p:nvPr/>
        </p:nvCxnSpPr>
        <p:spPr bwMode="auto">
          <a:xfrm rot="16200000" flipH="1">
            <a:off x="3988697" y="4887275"/>
            <a:ext cx="1952314" cy="2311965"/>
          </a:xfrm>
          <a:prstGeom prst="curvedConnector2">
            <a:avLst/>
          </a:prstGeom>
          <a:noFill/>
          <a:ln w="38100">
            <a:solidFill>
              <a:srgbClr val="99CC00"/>
            </a:solidFill>
            <a:round/>
            <a:headEnd/>
            <a:tailEnd type="arrow" w="med" len="med"/>
          </a:ln>
          <a:effectLst>
            <a:outerShdw blurRad="40000" dist="23000" dir="5400000" rotWithShape="0">
              <a:srgbClr val="000000">
                <a:alpha val="34998"/>
              </a:srgbClr>
            </a:outerShdw>
          </a:effectLst>
          <a:extLst>
            <a:ext uri="{909E8E84-426E-40dd-AFC4-6F175D3DCCD1}">
              <a14:hiddenFill xmlns:a14="http://schemas.microsoft.com/office/drawing/2010/main" xmlns="">
                <a:noFill/>
              </a14:hiddenFill>
            </a:ext>
          </a:extLst>
        </p:spPr>
      </p:cxnSp>
      <p:sp>
        <p:nvSpPr>
          <p:cNvPr id="63517" name="Text Box 10"/>
          <p:cNvSpPr txBox="1">
            <a:spLocks noChangeArrowheads="1"/>
          </p:cNvSpPr>
          <p:nvPr/>
        </p:nvSpPr>
        <p:spPr bwMode="auto">
          <a:xfrm>
            <a:off x="8236374" y="4054952"/>
            <a:ext cx="3393441" cy="355034"/>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marL="115888" indent="-115888"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1707" b="1" dirty="0">
                <a:solidFill>
                  <a:srgbClr val="000000"/>
                </a:solidFill>
                <a:latin typeface="Calibri" charset="0"/>
                <a:ea typeface="MS PGothic" charset="0"/>
                <a:cs typeface="MS PGothic" charset="0"/>
              </a:rPr>
              <a:t>IBM </a:t>
            </a:r>
            <a:r>
              <a:rPr lang="en-US" sz="1707" b="1" dirty="0" err="1">
                <a:solidFill>
                  <a:srgbClr val="000000"/>
                </a:solidFill>
                <a:latin typeface="Calibri" charset="0"/>
                <a:ea typeface="MS PGothic" charset="0"/>
                <a:cs typeface="MS PGothic" charset="0"/>
              </a:rPr>
              <a:t>PureApplication</a:t>
            </a:r>
            <a:r>
              <a:rPr lang="en-US" sz="1707" b="1" dirty="0">
                <a:solidFill>
                  <a:srgbClr val="000000"/>
                </a:solidFill>
                <a:latin typeface="Calibri" charset="0"/>
                <a:ea typeface="MS PGothic" charset="0"/>
                <a:cs typeface="MS PGothic" charset="0"/>
              </a:rPr>
              <a:t> System</a:t>
            </a:r>
          </a:p>
        </p:txBody>
      </p:sp>
      <p:pic>
        <p:nvPicPr>
          <p:cNvPr id="63518" name="Picture 1431" descr="NGP_Box_01_blu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8128000" y="3944320"/>
            <a:ext cx="300285" cy="5779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3519" name="Picture 1438" descr="IBM_EIS_Icon_Final_Select_Art_wThoughtRays_0208201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8161868" y="4005282"/>
            <a:ext cx="510258" cy="4989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3520" name="TextBox 44"/>
          <p:cNvSpPr txBox="1">
            <a:spLocks noChangeArrowheads="1"/>
          </p:cNvSpPr>
          <p:nvPr/>
        </p:nvSpPr>
        <p:spPr bwMode="auto">
          <a:xfrm>
            <a:off x="2077156" y="4668402"/>
            <a:ext cx="3463431" cy="398699"/>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991" b="1" dirty="0">
                <a:solidFill>
                  <a:srgbClr val="20AFF1"/>
                </a:solidFill>
              </a:rPr>
              <a:t>IBM </a:t>
            </a:r>
            <a:r>
              <a:rPr lang="en-US" sz="1991" b="1" dirty="0" err="1">
                <a:solidFill>
                  <a:srgbClr val="AECC0B"/>
                </a:solidFill>
              </a:rPr>
              <a:t>UrbanCode</a:t>
            </a:r>
            <a:r>
              <a:rPr lang="en-US" sz="1991" b="1" dirty="0">
                <a:solidFill>
                  <a:srgbClr val="AECC0B"/>
                </a:solidFill>
              </a:rPr>
              <a:t> </a:t>
            </a:r>
            <a:r>
              <a:rPr lang="en-US" sz="1991" b="1" dirty="0">
                <a:solidFill>
                  <a:srgbClr val="20AFF1"/>
                </a:solidFill>
              </a:rPr>
              <a:t>Deploy</a:t>
            </a:r>
          </a:p>
        </p:txBody>
      </p:sp>
      <p:sp>
        <p:nvSpPr>
          <p:cNvPr id="63521" name="TextBox 1"/>
          <p:cNvSpPr txBox="1">
            <a:spLocks noChangeArrowheads="1"/>
          </p:cNvSpPr>
          <p:nvPr/>
        </p:nvSpPr>
        <p:spPr bwMode="auto">
          <a:xfrm>
            <a:off x="8231858" y="1672996"/>
            <a:ext cx="3364089" cy="3986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zh-CN" altLang="en-US" sz="1991" b="1" dirty="0">
                <a:latin typeface="+mn-ea"/>
                <a:ea typeface="+mn-ea"/>
              </a:rPr>
              <a:t>云环境配置</a:t>
            </a:r>
            <a:endParaRPr lang="en-US" sz="1991" b="1" dirty="0">
              <a:latin typeface="+mn-ea"/>
              <a:ea typeface="+mn-ea"/>
            </a:endParaRPr>
          </a:p>
        </p:txBody>
      </p:sp>
      <p:sp>
        <p:nvSpPr>
          <p:cNvPr id="63522" name="TextBox 156"/>
          <p:cNvSpPr txBox="1">
            <a:spLocks noChangeArrowheads="1"/>
          </p:cNvSpPr>
          <p:nvPr/>
        </p:nvSpPr>
        <p:spPr bwMode="auto">
          <a:xfrm>
            <a:off x="654756" y="4237831"/>
            <a:ext cx="2996072" cy="3550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zh-CN" altLang="en-US" sz="1707" b="1" dirty="0"/>
              <a:t>部署自动化</a:t>
            </a:r>
            <a:endParaRPr lang="en-US" sz="1707" b="1" dirty="0"/>
          </a:p>
        </p:txBody>
      </p:sp>
      <p:pic>
        <p:nvPicPr>
          <p:cNvPr id="63523" name="Picture 8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667610" y="3300855"/>
            <a:ext cx="2578382" cy="6073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3524" name="Text Box 30"/>
          <p:cNvSpPr txBox="1">
            <a:spLocks noChangeArrowheads="1"/>
          </p:cNvSpPr>
          <p:nvPr/>
        </p:nvSpPr>
        <p:spPr bwMode="auto">
          <a:xfrm>
            <a:off x="8252179" y="2377422"/>
            <a:ext cx="3212817" cy="74715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28000" tIns="66560" rIns="128000" bIns="6656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cs typeface="ＭＳ Ｐゴシック"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9pPr>
          </a:lstStyle>
          <a:p>
            <a:pPr algn="ctr" eaLnBrk="1" hangingPunct="1">
              <a:buSzPct val="100000"/>
            </a:pPr>
            <a:r>
              <a:rPr lang="en-US" sz="1991" b="1" dirty="0">
                <a:solidFill>
                  <a:srgbClr val="20AFF1"/>
                </a:solidFill>
              </a:rPr>
              <a:t>IBM </a:t>
            </a:r>
            <a:r>
              <a:rPr lang="en-US" sz="1991" b="1" dirty="0" err="1">
                <a:solidFill>
                  <a:srgbClr val="AECC0B"/>
                </a:solidFill>
              </a:rPr>
              <a:t>UrbanCode</a:t>
            </a:r>
            <a:r>
              <a:rPr lang="en-US" sz="1991" b="1" dirty="0">
                <a:solidFill>
                  <a:srgbClr val="AECC0B"/>
                </a:solidFill>
              </a:rPr>
              <a:t> </a:t>
            </a:r>
            <a:r>
              <a:rPr lang="en-US" sz="1991" b="1" dirty="0">
                <a:solidFill>
                  <a:srgbClr val="20AFF1"/>
                </a:solidFill>
              </a:rPr>
              <a:t>Deploy </a:t>
            </a:r>
          </a:p>
          <a:p>
            <a:pPr algn="ctr" eaLnBrk="1" hangingPunct="1">
              <a:buSzPct val="100000"/>
            </a:pPr>
            <a:r>
              <a:rPr lang="en-US" sz="1991" b="1" dirty="0">
                <a:solidFill>
                  <a:srgbClr val="20AFF1"/>
                </a:solidFill>
              </a:rPr>
              <a:t>with Patterns</a:t>
            </a:r>
          </a:p>
        </p:txBody>
      </p:sp>
      <p:sp>
        <p:nvSpPr>
          <p:cNvPr id="6" name="Rounded Rectangle 5"/>
          <p:cNvSpPr/>
          <p:nvPr/>
        </p:nvSpPr>
        <p:spPr>
          <a:xfrm>
            <a:off x="7805139" y="2176481"/>
            <a:ext cx="4163342" cy="3063804"/>
          </a:xfrm>
          <a:prstGeom prst="roundRect">
            <a:avLst/>
          </a:prstGeom>
          <a:no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5120"/>
          </a:p>
        </p:txBody>
      </p:sp>
      <p:sp>
        <p:nvSpPr>
          <p:cNvPr id="2" name="Rectangle 1"/>
          <p:cNvSpPr/>
          <p:nvPr/>
        </p:nvSpPr>
        <p:spPr>
          <a:xfrm>
            <a:off x="5240595" y="9034161"/>
            <a:ext cx="3268844" cy="461665"/>
          </a:xfrm>
          <a:prstGeom prst="rect">
            <a:avLst/>
          </a:prstGeom>
        </p:spPr>
        <p:txBody>
          <a:bodyPr wrap="none">
            <a:spAutoFit/>
          </a:bodyPr>
          <a:lstStyle/>
          <a:p>
            <a:r>
              <a:rPr lang="en-US" sz="2400" dirty="0">
                <a:latin typeface="Calibri"/>
                <a:cs typeface="Calibri"/>
                <a:hlinkClick r:id="rId8"/>
              </a:rPr>
              <a:t>https://ibm.biz/BdFcmV</a:t>
            </a:r>
            <a:r>
              <a:rPr lang="en-US" sz="2400" dirty="0">
                <a:latin typeface="Calibri"/>
                <a:cs typeface="Calibri"/>
              </a:rPr>
              <a:t> </a:t>
            </a:r>
          </a:p>
        </p:txBody>
      </p:sp>
      <p:sp>
        <p:nvSpPr>
          <p:cNvPr id="44" name="Hexagon 78"/>
          <p:cNvSpPr/>
          <p:nvPr/>
        </p:nvSpPr>
        <p:spPr>
          <a:xfrm>
            <a:off x="5150680" y="6895235"/>
            <a:ext cx="298027" cy="234809"/>
          </a:xfrm>
          <a:prstGeom prst="hexagon">
            <a:avLst/>
          </a:prstGeom>
          <a:solidFill>
            <a:schemeClr val="accent1"/>
          </a:solidFill>
          <a:ln w="19050" cap="flat" cmpd="sng" algn="ctr">
            <a:solidFill>
              <a:srgbClr val="0070C0"/>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defTabSz="650230">
              <a:defRPr/>
            </a:pPr>
            <a:endParaRPr lang="en-US" sz="2844" dirty="0">
              <a:solidFill>
                <a:schemeClr val="tx1"/>
              </a:solidFill>
              <a:ea typeface="ＭＳ Ｐゴシック" pitchFamily="34" charset="-128"/>
            </a:endParaRPr>
          </a:p>
        </p:txBody>
      </p:sp>
      <p:sp>
        <p:nvSpPr>
          <p:cNvPr id="45" name="Oval 79"/>
          <p:cNvSpPr/>
          <p:nvPr/>
        </p:nvSpPr>
        <p:spPr>
          <a:xfrm>
            <a:off x="4653970" y="6886204"/>
            <a:ext cx="300284" cy="250613"/>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anchor="ctr"/>
          <a:lstStyle/>
          <a:p>
            <a:pPr defTabSz="650230">
              <a:defRPr/>
            </a:pPr>
            <a:endParaRPr lang="en-US" sz="2844" dirty="0">
              <a:solidFill>
                <a:schemeClr val="tx1"/>
              </a:solidFill>
              <a:ea typeface="ＭＳ Ｐゴシック" pitchFamily="34" charset="-128"/>
            </a:endParaRPr>
          </a:p>
        </p:txBody>
      </p:sp>
      <p:sp>
        <p:nvSpPr>
          <p:cNvPr id="46" name="Hexagon 82"/>
          <p:cNvSpPr/>
          <p:nvPr/>
        </p:nvSpPr>
        <p:spPr>
          <a:xfrm>
            <a:off x="374791" y="7893410"/>
            <a:ext cx="298027" cy="234809"/>
          </a:xfrm>
          <a:prstGeom prst="hexagon">
            <a:avLst/>
          </a:prstGeom>
          <a:solidFill>
            <a:schemeClr val="accent1"/>
          </a:solidFill>
          <a:ln w="19050" cap="flat" cmpd="sng" algn="ctr">
            <a:solidFill>
              <a:srgbClr val="0070C0"/>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defTabSz="650230">
              <a:defRPr/>
            </a:pPr>
            <a:endParaRPr lang="en-US" sz="2844" dirty="0">
              <a:solidFill>
                <a:schemeClr val="tx1"/>
              </a:solidFill>
              <a:ea typeface="ＭＳ Ｐゴシック" pitchFamily="34" charset="-128"/>
            </a:endParaRPr>
          </a:p>
        </p:txBody>
      </p:sp>
      <p:sp>
        <p:nvSpPr>
          <p:cNvPr id="47" name="Oval 83"/>
          <p:cNvSpPr/>
          <p:nvPr/>
        </p:nvSpPr>
        <p:spPr>
          <a:xfrm>
            <a:off x="372535" y="7410246"/>
            <a:ext cx="300284" cy="250614"/>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anchor="ctr"/>
          <a:lstStyle/>
          <a:p>
            <a:pPr defTabSz="650230">
              <a:defRPr/>
            </a:pPr>
            <a:endParaRPr lang="en-US" sz="2844" dirty="0">
              <a:solidFill>
                <a:schemeClr val="tx1"/>
              </a:solidFill>
              <a:ea typeface="ＭＳ Ｐゴシック" pitchFamily="34" charset="-128"/>
            </a:endParaRPr>
          </a:p>
        </p:txBody>
      </p:sp>
      <p:sp>
        <p:nvSpPr>
          <p:cNvPr id="48" name="TextBox 84"/>
          <p:cNvSpPr txBox="1">
            <a:spLocks noChangeArrowheads="1"/>
          </p:cNvSpPr>
          <p:nvPr/>
        </p:nvSpPr>
        <p:spPr bwMode="auto">
          <a:xfrm>
            <a:off x="672819" y="7315420"/>
            <a:ext cx="3562773" cy="398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sz="1600">
                <a:solidFill>
                  <a:schemeClr val="tx1"/>
                </a:solidFill>
                <a:latin typeface="Arial" charset="0"/>
                <a:ea typeface="ＭＳ Ｐゴシック" charset="0"/>
              </a:defRPr>
            </a:lvl1pPr>
            <a:lvl2pPr marL="742950" indent="-285750" defTabSz="457200">
              <a:defRPr sz="1600">
                <a:solidFill>
                  <a:schemeClr val="tx1"/>
                </a:solidFill>
                <a:latin typeface="Arial" charset="0"/>
                <a:ea typeface="ＭＳ Ｐゴシック" charset="0"/>
              </a:defRPr>
            </a:lvl2pPr>
            <a:lvl3pPr marL="1143000" indent="-228600" defTabSz="457200">
              <a:defRPr sz="1600">
                <a:solidFill>
                  <a:schemeClr val="tx1"/>
                </a:solidFill>
                <a:latin typeface="Arial" charset="0"/>
                <a:ea typeface="ＭＳ Ｐゴシック" charset="0"/>
              </a:defRPr>
            </a:lvl3pPr>
            <a:lvl4pPr marL="1600200" indent="-228600" defTabSz="457200">
              <a:defRPr sz="1600">
                <a:solidFill>
                  <a:schemeClr val="bg1"/>
                </a:solidFill>
                <a:latin typeface="Arial" charset="0"/>
                <a:ea typeface="ＭＳ Ｐゴシック" charset="0"/>
              </a:defRPr>
            </a:lvl4pPr>
            <a:lvl5pPr marL="2057400" indent="-228600" defTabSz="457200">
              <a:defRPr sz="1600">
                <a:solidFill>
                  <a:schemeClr val="bg1"/>
                </a:solidFill>
                <a:latin typeface="Arial" charset="0"/>
                <a:ea typeface="ＭＳ Ｐゴシック" charset="0"/>
              </a:defRPr>
            </a:lvl5pPr>
            <a:lvl6pPr marL="2514600" indent="-228600" defTabSz="457200" eaLnBrk="0" hangingPunct="0">
              <a:defRPr sz="1600">
                <a:solidFill>
                  <a:schemeClr val="bg1"/>
                </a:solidFill>
                <a:latin typeface="Arial" charset="0"/>
                <a:ea typeface="ＭＳ Ｐゴシック" charset="0"/>
              </a:defRPr>
            </a:lvl6pPr>
            <a:lvl7pPr marL="2971800" indent="-228600" defTabSz="457200" eaLnBrk="0" hangingPunct="0">
              <a:defRPr sz="1600">
                <a:solidFill>
                  <a:schemeClr val="bg1"/>
                </a:solidFill>
                <a:latin typeface="Arial" charset="0"/>
                <a:ea typeface="ＭＳ Ｐゴシック" charset="0"/>
              </a:defRPr>
            </a:lvl7pPr>
            <a:lvl8pPr marL="3429000" indent="-228600" defTabSz="457200" eaLnBrk="0" hangingPunct="0">
              <a:defRPr sz="1600">
                <a:solidFill>
                  <a:schemeClr val="bg1"/>
                </a:solidFill>
                <a:latin typeface="Arial" charset="0"/>
                <a:ea typeface="ＭＳ Ｐゴシック" charset="0"/>
              </a:defRPr>
            </a:lvl8pPr>
            <a:lvl9pPr marL="3886200" indent="-228600" defTabSz="457200" eaLnBrk="0" hangingPunct="0">
              <a:defRPr sz="1600">
                <a:solidFill>
                  <a:schemeClr val="bg1"/>
                </a:solidFill>
                <a:latin typeface="Arial" charset="0"/>
                <a:ea typeface="ＭＳ Ｐゴシック" charset="0"/>
              </a:defRPr>
            </a:lvl9pPr>
          </a:lstStyle>
          <a:p>
            <a:pPr eaLnBrk="1" hangingPunct="1"/>
            <a:r>
              <a:rPr lang="zh-CN" altLang="en-US" sz="1991" i="1" dirty="0">
                <a:cs typeface="Arial" charset="0"/>
              </a:rPr>
              <a:t>版本化的应用执行包</a:t>
            </a:r>
            <a:endParaRPr lang="en-US" sz="1991" i="1" dirty="0">
              <a:cs typeface="Arial" charset="0"/>
            </a:endParaRPr>
          </a:p>
        </p:txBody>
      </p:sp>
      <p:sp>
        <p:nvSpPr>
          <p:cNvPr id="49" name="TextBox 85"/>
          <p:cNvSpPr txBox="1">
            <a:spLocks noChangeArrowheads="1"/>
          </p:cNvSpPr>
          <p:nvPr/>
        </p:nvSpPr>
        <p:spPr bwMode="auto">
          <a:xfrm>
            <a:off x="510591" y="7800842"/>
            <a:ext cx="3562773" cy="398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sz="1600">
                <a:solidFill>
                  <a:schemeClr val="tx1"/>
                </a:solidFill>
                <a:latin typeface="Arial" charset="0"/>
                <a:ea typeface="ＭＳ Ｐゴシック" charset="0"/>
              </a:defRPr>
            </a:lvl1pPr>
            <a:lvl2pPr marL="742950" indent="-285750" defTabSz="457200">
              <a:defRPr sz="1600">
                <a:solidFill>
                  <a:schemeClr val="tx1"/>
                </a:solidFill>
                <a:latin typeface="Arial" charset="0"/>
                <a:ea typeface="ＭＳ Ｐゴシック" charset="0"/>
              </a:defRPr>
            </a:lvl2pPr>
            <a:lvl3pPr marL="1143000" indent="-228600" defTabSz="457200">
              <a:defRPr sz="1600">
                <a:solidFill>
                  <a:schemeClr val="tx1"/>
                </a:solidFill>
                <a:latin typeface="Arial" charset="0"/>
                <a:ea typeface="ＭＳ Ｐゴシック" charset="0"/>
              </a:defRPr>
            </a:lvl3pPr>
            <a:lvl4pPr marL="1600200" indent="-228600" defTabSz="457200">
              <a:defRPr sz="1600">
                <a:solidFill>
                  <a:schemeClr val="bg1"/>
                </a:solidFill>
                <a:latin typeface="Arial" charset="0"/>
                <a:ea typeface="ＭＳ Ｐゴシック" charset="0"/>
              </a:defRPr>
            </a:lvl4pPr>
            <a:lvl5pPr marL="2057400" indent="-228600" defTabSz="457200">
              <a:defRPr sz="1600">
                <a:solidFill>
                  <a:schemeClr val="bg1"/>
                </a:solidFill>
                <a:latin typeface="Arial" charset="0"/>
                <a:ea typeface="ＭＳ Ｐゴシック" charset="0"/>
              </a:defRPr>
            </a:lvl5pPr>
            <a:lvl6pPr marL="2514600" indent="-228600" defTabSz="457200" eaLnBrk="0" hangingPunct="0">
              <a:defRPr sz="1600">
                <a:solidFill>
                  <a:schemeClr val="bg1"/>
                </a:solidFill>
                <a:latin typeface="Arial" charset="0"/>
                <a:ea typeface="ＭＳ Ｐゴシック" charset="0"/>
              </a:defRPr>
            </a:lvl6pPr>
            <a:lvl7pPr marL="2971800" indent="-228600" defTabSz="457200" eaLnBrk="0" hangingPunct="0">
              <a:defRPr sz="1600">
                <a:solidFill>
                  <a:schemeClr val="bg1"/>
                </a:solidFill>
                <a:latin typeface="Arial" charset="0"/>
                <a:ea typeface="ＭＳ Ｐゴシック" charset="0"/>
              </a:defRPr>
            </a:lvl7pPr>
            <a:lvl8pPr marL="3429000" indent="-228600" defTabSz="457200" eaLnBrk="0" hangingPunct="0">
              <a:defRPr sz="1600">
                <a:solidFill>
                  <a:schemeClr val="bg1"/>
                </a:solidFill>
                <a:latin typeface="Arial" charset="0"/>
                <a:ea typeface="ＭＳ Ｐゴシック" charset="0"/>
              </a:defRPr>
            </a:lvl8pPr>
            <a:lvl9pPr marL="3886200" indent="-228600" defTabSz="457200" eaLnBrk="0" hangingPunct="0">
              <a:defRPr sz="1600">
                <a:solidFill>
                  <a:schemeClr val="bg1"/>
                </a:solidFill>
                <a:latin typeface="Arial" charset="0"/>
                <a:ea typeface="ＭＳ Ｐゴシック" charset="0"/>
              </a:defRPr>
            </a:lvl9pPr>
          </a:lstStyle>
          <a:p>
            <a:pPr eaLnBrk="1" hangingPunct="1"/>
            <a:r>
              <a:rPr lang="zh-CN" altLang="en-US" sz="1991" i="1" dirty="0">
                <a:cs typeface="Arial" charset="0"/>
              </a:rPr>
              <a:t>版本化的环境配置</a:t>
            </a:r>
            <a:endParaRPr lang="en-US" sz="1991" i="1" dirty="0">
              <a:cs typeface="Arial" charset="0"/>
            </a:endParaRPr>
          </a:p>
        </p:txBody>
      </p:sp>
      <p:sp>
        <p:nvSpPr>
          <p:cNvPr id="57" name="Hexagon 78"/>
          <p:cNvSpPr/>
          <p:nvPr/>
        </p:nvSpPr>
        <p:spPr>
          <a:xfrm>
            <a:off x="8475698" y="6890719"/>
            <a:ext cx="298027" cy="234809"/>
          </a:xfrm>
          <a:prstGeom prst="hexagon">
            <a:avLst/>
          </a:prstGeom>
          <a:solidFill>
            <a:schemeClr val="accent1"/>
          </a:solidFill>
          <a:ln w="19050" cap="flat" cmpd="sng" algn="ctr">
            <a:solidFill>
              <a:srgbClr val="0070C0"/>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defTabSz="650230">
              <a:defRPr/>
            </a:pPr>
            <a:endParaRPr lang="en-US" sz="2844" dirty="0">
              <a:solidFill>
                <a:schemeClr val="tx1"/>
              </a:solidFill>
              <a:ea typeface="ＭＳ Ｐゴシック" pitchFamily="34" charset="-128"/>
            </a:endParaRPr>
          </a:p>
        </p:txBody>
      </p:sp>
      <p:sp>
        <p:nvSpPr>
          <p:cNvPr id="59" name="Oval 79"/>
          <p:cNvSpPr/>
          <p:nvPr/>
        </p:nvSpPr>
        <p:spPr>
          <a:xfrm>
            <a:off x="6592712" y="6901667"/>
            <a:ext cx="300284" cy="250613"/>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anchor="ctr"/>
          <a:lstStyle/>
          <a:p>
            <a:pPr defTabSz="650230">
              <a:defRPr/>
            </a:pPr>
            <a:endParaRPr lang="en-US" sz="2844" dirty="0">
              <a:solidFill>
                <a:schemeClr val="tx1"/>
              </a:solidFill>
              <a:ea typeface="ＭＳ Ｐゴシック" pitchFamily="34" charset="-128"/>
            </a:endParaRPr>
          </a:p>
        </p:txBody>
      </p:sp>
    </p:spTree>
    <p:extLst>
      <p:ext uri="{BB962C8B-B14F-4D97-AF65-F5344CB8AC3E}">
        <p14:creationId xmlns:p14="http://schemas.microsoft.com/office/powerpoint/2010/main" val="2971663256"/>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105959003-filtered.jpeg"/>
          <p:cNvPicPr/>
          <p:nvPr/>
        </p:nvPicPr>
        <p:blipFill>
          <a:blip r:embed="rId3">
            <a:alphaModFix amt="83571"/>
            <a:extLst/>
          </a:blip>
          <a:stretch>
            <a:fillRect/>
          </a:stretch>
        </p:blipFill>
        <p:spPr>
          <a:xfrm>
            <a:off x="0" y="0"/>
            <a:ext cx="13004800" cy="9717395"/>
          </a:xfrm>
          <a:prstGeom prst="rect">
            <a:avLst/>
          </a:prstGeom>
          <a:ln w="12700">
            <a:miter lim="400000"/>
          </a:ln>
        </p:spPr>
      </p:pic>
      <p:sp>
        <p:nvSpPr>
          <p:cNvPr id="52" name="Shape 52"/>
          <p:cNvSpPr>
            <a:spLocks noGrp="1"/>
          </p:cNvSpPr>
          <p:nvPr>
            <p:ph type="title"/>
          </p:nvPr>
        </p:nvSpPr>
        <p:spPr>
          <a:xfrm>
            <a:off x="390822" y="454438"/>
            <a:ext cx="11763375" cy="2159000"/>
          </a:xfrm>
          <a:prstGeom prst="rect">
            <a:avLst/>
          </a:prstGeom>
        </p:spPr>
        <p:txBody>
          <a:bodyPr anchor="t">
            <a:normAutofit/>
          </a:bodyPr>
          <a:lstStyle>
            <a:lvl1pPr>
              <a:defRPr>
                <a:solidFill>
                  <a:srgbClr val="FFFFFF"/>
                </a:solidFill>
              </a:defRPr>
            </a:lvl1pPr>
          </a:lstStyle>
          <a:p>
            <a:pPr lvl="0">
              <a:defRPr sz="1800" b="0">
                <a:solidFill>
                  <a:srgbClr val="000000"/>
                </a:solidFill>
              </a:defRPr>
            </a:pPr>
            <a:r>
              <a:rPr lang="zh-CN" altLang="en-US" sz="4800" b="1" dirty="0" smtClean="0">
                <a:solidFill>
                  <a:schemeClr val="bg1"/>
                </a:solidFill>
                <a:latin typeface="Helvetica Neue"/>
                <a:cs typeface="Arial"/>
              </a:rPr>
              <a:t>软件应用的革新</a:t>
            </a:r>
            <a:endParaRPr sz="4800" b="1" dirty="0">
              <a:solidFill>
                <a:schemeClr val="bg1"/>
              </a:solidFill>
              <a:latin typeface="Helvetica Neue"/>
              <a:cs typeface="Arial"/>
            </a:endParaRPr>
          </a:p>
        </p:txBody>
      </p:sp>
      <p:sp>
        <p:nvSpPr>
          <p:cNvPr id="53" name="Shape 53"/>
          <p:cNvSpPr/>
          <p:nvPr/>
        </p:nvSpPr>
        <p:spPr>
          <a:xfrm>
            <a:off x="444414" y="2335742"/>
            <a:ext cx="3849243" cy="1"/>
          </a:xfrm>
          <a:prstGeom prst="line">
            <a:avLst/>
          </a:prstGeom>
          <a:ln w="25400">
            <a:solidFill>
              <a:srgbClr val="20C9EF"/>
            </a:solidFill>
            <a:miter lim="400000"/>
          </a:ln>
        </p:spPr>
        <p:txBody>
          <a:bodyPr lIns="0" tIns="0" rIns="0" bIns="0"/>
          <a:lstStyle/>
          <a:p>
            <a:pPr lvl="0" algn="l" defTabSz="457200">
              <a:defRPr sz="1200">
                <a:latin typeface="Helvetica"/>
                <a:ea typeface="Helvetica"/>
                <a:cs typeface="Helvetica"/>
                <a:sym typeface="Helvetica"/>
              </a:defRPr>
            </a:pPr>
            <a:endParaRPr dirty="0">
              <a:latin typeface="Arial"/>
              <a:ea typeface="Arial"/>
              <a:cs typeface="Arial"/>
            </a:endParaRPr>
          </a:p>
        </p:txBody>
      </p:sp>
      <p:sp>
        <p:nvSpPr>
          <p:cNvPr id="54" name="Shape 54"/>
          <p:cNvSpPr/>
          <p:nvPr/>
        </p:nvSpPr>
        <p:spPr>
          <a:xfrm>
            <a:off x="444395" y="2466392"/>
            <a:ext cx="3849261" cy="1600438"/>
          </a:xfrm>
          <a:prstGeom prst="rect">
            <a:avLst/>
          </a:prstGeom>
          <a:solidFill>
            <a:schemeClr val="tx1">
              <a:lumMod val="50000"/>
              <a:lumOff val="50000"/>
            </a:schemeClr>
          </a:solidFill>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p>
            <a:pPr lvl="0" algn="l" defTabSz="457200">
              <a:defRPr sz="1800"/>
            </a:pPr>
            <a:r>
              <a:rPr sz="2400" b="1" dirty="0">
                <a:solidFill>
                  <a:srgbClr val="21CEF4"/>
                </a:solidFill>
                <a:latin typeface="Arial"/>
                <a:ea typeface="Arial"/>
                <a:cs typeface="Arial"/>
                <a:sym typeface="Helvetica Neue Bold for IBM"/>
              </a:rPr>
              <a:t>Apps are everywhere</a:t>
            </a:r>
            <a:endParaRPr sz="2400" dirty="0">
              <a:solidFill>
                <a:srgbClr val="21CEF4"/>
              </a:solidFill>
              <a:latin typeface="Arial"/>
              <a:ea typeface="Arial"/>
              <a:cs typeface="Arial"/>
              <a:sym typeface="Helvetica Neue Bold for IBM"/>
            </a:endParaRPr>
          </a:p>
          <a:p>
            <a:pPr lvl="0" algn="l" defTabSz="457200">
              <a:defRPr sz="1800"/>
            </a:pPr>
            <a:r>
              <a:rPr sz="2000" dirty="0">
                <a:solidFill>
                  <a:srgbClr val="FFFFFF"/>
                </a:solidFill>
                <a:latin typeface="Arial"/>
                <a:ea typeface="Arial"/>
                <a:cs typeface="Arial"/>
                <a:sym typeface="Helvetica Neue Light"/>
              </a:rPr>
              <a:t>The quantity and usefulness of web and mobile apps has led to an “</a:t>
            </a:r>
            <a:r>
              <a:rPr sz="2000" b="1" dirty="0">
                <a:solidFill>
                  <a:srgbClr val="FFFFFF"/>
                </a:solidFill>
                <a:latin typeface="Arial"/>
                <a:ea typeface="Arial"/>
                <a:cs typeface="Arial"/>
                <a:sym typeface="Helvetica Neue Light"/>
              </a:rPr>
              <a:t>app revolution</a:t>
            </a:r>
            <a:r>
              <a:rPr sz="2000" dirty="0">
                <a:solidFill>
                  <a:srgbClr val="FFFFFF"/>
                </a:solidFill>
                <a:latin typeface="Arial"/>
                <a:ea typeface="Arial"/>
                <a:cs typeface="Arial"/>
                <a:sym typeface="Helvetica Neue Light"/>
              </a:rPr>
              <a:t>” among consumers and businesses alike.</a:t>
            </a:r>
          </a:p>
        </p:txBody>
      </p:sp>
      <p:sp>
        <p:nvSpPr>
          <p:cNvPr id="55" name="Shape 55"/>
          <p:cNvSpPr/>
          <p:nvPr/>
        </p:nvSpPr>
        <p:spPr>
          <a:xfrm>
            <a:off x="4568198" y="2335742"/>
            <a:ext cx="3849242" cy="2"/>
          </a:xfrm>
          <a:prstGeom prst="line">
            <a:avLst/>
          </a:prstGeom>
          <a:ln w="25400">
            <a:solidFill>
              <a:srgbClr val="29EECE"/>
            </a:solidFill>
            <a:miter lim="400000"/>
          </a:ln>
        </p:spPr>
        <p:txBody>
          <a:bodyPr lIns="0" tIns="0" rIns="0" bIns="0"/>
          <a:lstStyle/>
          <a:p>
            <a:pPr lvl="0" algn="l" defTabSz="457200">
              <a:defRPr sz="1200">
                <a:latin typeface="Helvetica"/>
                <a:ea typeface="Helvetica"/>
                <a:cs typeface="Helvetica"/>
                <a:sym typeface="Helvetica"/>
              </a:defRPr>
            </a:pPr>
            <a:endParaRPr dirty="0">
              <a:latin typeface="Arial"/>
              <a:ea typeface="Arial"/>
              <a:cs typeface="Arial"/>
            </a:endParaRPr>
          </a:p>
        </p:txBody>
      </p:sp>
      <p:sp>
        <p:nvSpPr>
          <p:cNvPr id="56" name="Shape 56"/>
          <p:cNvSpPr/>
          <p:nvPr/>
        </p:nvSpPr>
        <p:spPr>
          <a:xfrm>
            <a:off x="4568179" y="2490357"/>
            <a:ext cx="3635870" cy="1600438"/>
          </a:xfrm>
          <a:prstGeom prst="rect">
            <a:avLst/>
          </a:prstGeom>
          <a:solidFill>
            <a:schemeClr val="tx1">
              <a:lumMod val="50000"/>
              <a:lumOff val="50000"/>
            </a:schemeClr>
          </a:solidFill>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p>
            <a:pPr lvl="0" algn="l" defTabSz="457200">
              <a:defRPr sz="1800"/>
            </a:pPr>
            <a:r>
              <a:rPr sz="2400" b="1" dirty="0">
                <a:solidFill>
                  <a:srgbClr val="29EECE"/>
                </a:solidFill>
                <a:latin typeface="Arial"/>
                <a:ea typeface="Arial"/>
                <a:cs typeface="Arial"/>
                <a:sym typeface="Helvetica Neue Bold for IBM"/>
              </a:rPr>
              <a:t>Experience matters</a:t>
            </a:r>
            <a:endParaRPr sz="2400" dirty="0">
              <a:solidFill>
                <a:srgbClr val="29EECE"/>
              </a:solidFill>
              <a:latin typeface="Arial"/>
              <a:ea typeface="Arial"/>
              <a:cs typeface="Arial"/>
              <a:sym typeface="Helvetica Neue Bold for IBM"/>
            </a:endParaRPr>
          </a:p>
          <a:p>
            <a:pPr lvl="0" algn="l" defTabSz="457200">
              <a:defRPr sz="1800"/>
            </a:pPr>
            <a:r>
              <a:rPr lang="en-US" sz="2000" dirty="0">
                <a:solidFill>
                  <a:srgbClr val="FFFFFF"/>
                </a:solidFill>
                <a:latin typeface="Arial"/>
                <a:ea typeface="Arial"/>
                <a:cs typeface="Arial"/>
                <a:sym typeface="Helvetica Neue Light"/>
              </a:rPr>
              <a:t>Customers and employees now expect a </a:t>
            </a:r>
            <a:r>
              <a:rPr lang="en-US" sz="2000" b="1" dirty="0">
                <a:solidFill>
                  <a:srgbClr val="FFFFFF"/>
                </a:solidFill>
                <a:latin typeface="Arial"/>
                <a:ea typeface="Arial"/>
                <a:cs typeface="Arial"/>
                <a:sym typeface="Helvetica Neue Light"/>
              </a:rPr>
              <a:t>delightful</a:t>
            </a:r>
            <a:r>
              <a:rPr lang="en-US" sz="2000" dirty="0">
                <a:solidFill>
                  <a:srgbClr val="FFFFFF"/>
                </a:solidFill>
                <a:latin typeface="Arial"/>
                <a:ea typeface="Arial"/>
                <a:cs typeface="Arial"/>
                <a:sym typeface="Helvetica Neue Light"/>
              </a:rPr>
              <a:t> and </a:t>
            </a:r>
            <a:r>
              <a:rPr lang="en-US" sz="2000" b="1" dirty="0">
                <a:solidFill>
                  <a:srgbClr val="FFFFFF"/>
                </a:solidFill>
                <a:latin typeface="Arial"/>
                <a:ea typeface="Arial"/>
                <a:cs typeface="Arial"/>
                <a:sym typeface="Helvetica Neue Light"/>
              </a:rPr>
              <a:t>seamless</a:t>
            </a:r>
            <a:r>
              <a:rPr lang="en-US" sz="2000" dirty="0">
                <a:solidFill>
                  <a:srgbClr val="FFFFFF"/>
                </a:solidFill>
                <a:latin typeface="Arial"/>
                <a:ea typeface="Arial"/>
                <a:cs typeface="Arial"/>
                <a:sym typeface="Helvetica Neue Light"/>
              </a:rPr>
              <a:t> experience across all interactions with a business.</a:t>
            </a:r>
            <a:endParaRPr sz="2000" dirty="0">
              <a:solidFill>
                <a:srgbClr val="FFFFFF"/>
              </a:solidFill>
              <a:latin typeface="Arial"/>
              <a:ea typeface="Arial"/>
              <a:cs typeface="Arial"/>
              <a:sym typeface="Helvetica Neue Light"/>
            </a:endParaRPr>
          </a:p>
        </p:txBody>
      </p:sp>
      <p:sp>
        <p:nvSpPr>
          <p:cNvPr id="57" name="Shape 57"/>
          <p:cNvSpPr/>
          <p:nvPr/>
        </p:nvSpPr>
        <p:spPr>
          <a:xfrm>
            <a:off x="8691964" y="2506334"/>
            <a:ext cx="3981012" cy="1620593"/>
          </a:xfrm>
          <a:prstGeom prst="rect">
            <a:avLst/>
          </a:prstGeom>
          <a:solidFill>
            <a:schemeClr val="tx1">
              <a:lumMod val="50000"/>
              <a:lumOff val="50000"/>
            </a:schemeClr>
          </a:solidFill>
          <a:ln w="12700">
            <a:miter lim="400000"/>
          </a:ln>
          <a:extLst>
            <a:ext uri="{C572A759-6A51-4108-AA02-DFA0A04FC94B}">
              <ma14:wrappingTextBoxFlag xmlns="" xmlns:ma14="http://schemas.microsoft.com/office/mac/drawingml/2011/main" val="1"/>
            </a:ext>
          </a:extLst>
        </p:spPr>
        <p:txBody>
          <a:bodyPr lIns="0" tIns="0" rIns="0" bIns="0" anchor="ctr"/>
          <a:lstStyle/>
          <a:p>
            <a:pPr lvl="0" algn="l" defTabSz="457200">
              <a:defRPr sz="1800"/>
            </a:pPr>
            <a:r>
              <a:rPr sz="2400" b="1" dirty="0">
                <a:solidFill>
                  <a:srgbClr val="ABD1E8"/>
                </a:solidFill>
                <a:latin typeface="Arial"/>
                <a:ea typeface="Arial"/>
                <a:cs typeface="Arial"/>
                <a:sym typeface="Helvetica Neue Bold for IBM"/>
              </a:rPr>
              <a:t>Cloud makes it possible</a:t>
            </a:r>
            <a:endParaRPr sz="2400" dirty="0">
              <a:solidFill>
                <a:srgbClr val="ABD1E8"/>
              </a:solidFill>
              <a:latin typeface="Arial"/>
              <a:ea typeface="Arial"/>
              <a:cs typeface="Arial"/>
              <a:sym typeface="Helvetica Neue Bold for IBM"/>
            </a:endParaRPr>
          </a:p>
          <a:p>
            <a:pPr lvl="0" algn="l" defTabSz="457200">
              <a:defRPr sz="1800"/>
            </a:pPr>
            <a:r>
              <a:rPr lang="en-US" sz="2000" dirty="0">
                <a:solidFill>
                  <a:srgbClr val="FFFFFF"/>
                </a:solidFill>
                <a:latin typeface="Arial"/>
                <a:ea typeface="Arial"/>
                <a:cs typeface="Arial"/>
                <a:sym typeface="Helvetica Neue Light"/>
              </a:rPr>
              <a:t>Apps today can be stitched together quickly with pre-built  assets. Cloud makes the </a:t>
            </a:r>
            <a:r>
              <a:rPr lang="en-US" sz="2000" b="1" dirty="0">
                <a:solidFill>
                  <a:srgbClr val="FFFFFF"/>
                </a:solidFill>
                <a:latin typeface="Arial"/>
                <a:ea typeface="Arial"/>
                <a:cs typeface="Arial"/>
                <a:sym typeface="Helvetica Neue Light"/>
              </a:rPr>
              <a:t>API economy </a:t>
            </a:r>
            <a:r>
              <a:rPr lang="en-US" sz="2000" dirty="0">
                <a:solidFill>
                  <a:srgbClr val="FFFFFF"/>
                </a:solidFill>
                <a:latin typeface="Arial"/>
                <a:ea typeface="Arial"/>
                <a:cs typeface="Arial"/>
                <a:sym typeface="Helvetica Neue Light"/>
              </a:rPr>
              <a:t>possible.</a:t>
            </a:r>
            <a:endParaRPr sz="2000" dirty="0">
              <a:solidFill>
                <a:srgbClr val="FFFFFF"/>
              </a:solidFill>
              <a:latin typeface="Arial"/>
              <a:ea typeface="Arial"/>
              <a:cs typeface="Arial"/>
              <a:sym typeface="Helvetica Neue Light"/>
            </a:endParaRPr>
          </a:p>
        </p:txBody>
      </p:sp>
      <p:sp>
        <p:nvSpPr>
          <p:cNvPr id="58" name="Shape 58"/>
          <p:cNvSpPr/>
          <p:nvPr/>
        </p:nvSpPr>
        <p:spPr>
          <a:xfrm>
            <a:off x="355904" y="1660410"/>
            <a:ext cx="11241039" cy="54886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defTabSz="457200">
              <a:spcBef>
                <a:spcPts val="2400"/>
              </a:spcBef>
              <a:defRPr sz="2900">
                <a:solidFill>
                  <a:srgbClr val="FFFFFF"/>
                </a:solidFill>
                <a:latin typeface="Helvetica Neue Light"/>
                <a:ea typeface="Helvetica Neue Light"/>
                <a:cs typeface="Helvetica Neue Light"/>
                <a:sym typeface="Helvetica Neue Light"/>
              </a:defRPr>
            </a:lvl1pPr>
          </a:lstStyle>
          <a:p>
            <a:pPr lvl="0">
              <a:defRPr sz="1800">
                <a:solidFill>
                  <a:srgbClr val="000000"/>
                </a:solidFill>
              </a:defRPr>
            </a:pPr>
            <a:r>
              <a:rPr lang="zh-CN" altLang="en-US" sz="2900" dirty="0" smtClean="0">
                <a:solidFill>
                  <a:srgbClr val="FFFFFF"/>
                </a:solidFill>
                <a:latin typeface="Helvetica Neue"/>
                <a:ea typeface="Arial"/>
                <a:cs typeface="Arial"/>
              </a:rPr>
              <a:t>根本性的改变了我们与技术交互的方式</a:t>
            </a:r>
            <a:endParaRPr sz="2900" dirty="0">
              <a:solidFill>
                <a:srgbClr val="FFFFFF"/>
              </a:solidFill>
              <a:latin typeface="Helvetica Neue"/>
              <a:ea typeface="Arial"/>
              <a:cs typeface="Arial"/>
            </a:endParaRPr>
          </a:p>
        </p:txBody>
      </p:sp>
      <p:sp>
        <p:nvSpPr>
          <p:cNvPr id="59" name="Shape 59"/>
          <p:cNvSpPr/>
          <p:nvPr/>
        </p:nvSpPr>
        <p:spPr>
          <a:xfrm>
            <a:off x="8691982" y="2328532"/>
            <a:ext cx="3980994" cy="2"/>
          </a:xfrm>
          <a:prstGeom prst="line">
            <a:avLst/>
          </a:prstGeom>
          <a:ln w="25400">
            <a:solidFill>
              <a:srgbClr val="ABD1E7"/>
            </a:solidFill>
            <a:miter lim="400000"/>
          </a:ln>
        </p:spPr>
        <p:txBody>
          <a:bodyPr lIns="0" tIns="0" rIns="0" bIns="0"/>
          <a:lstStyle/>
          <a:p>
            <a:pPr lvl="0" algn="l" defTabSz="457200">
              <a:defRPr sz="1200">
                <a:latin typeface="Helvetica"/>
                <a:ea typeface="Helvetica"/>
                <a:cs typeface="Helvetica"/>
                <a:sym typeface="Helvetica"/>
              </a:defRPr>
            </a:pPr>
            <a:endParaRPr dirty="0">
              <a:latin typeface="Arial"/>
              <a:ea typeface="Arial"/>
              <a:cs typeface="Arial"/>
            </a:endParaRPr>
          </a:p>
        </p:txBody>
      </p:sp>
      <p:grpSp>
        <p:nvGrpSpPr>
          <p:cNvPr id="2" name="组合 1"/>
          <p:cNvGrpSpPr/>
          <p:nvPr/>
        </p:nvGrpSpPr>
        <p:grpSpPr>
          <a:xfrm>
            <a:off x="-80107" y="4674869"/>
            <a:ext cx="7185150" cy="5042526"/>
            <a:chOff x="-168357" y="5335346"/>
            <a:chExt cx="6502400" cy="4371225"/>
          </a:xfrm>
        </p:grpSpPr>
        <p:pic>
          <p:nvPicPr>
            <p:cNvPr id="13" name="Picture 2" descr="Costsandti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207" y="5335346"/>
              <a:ext cx="5107365" cy="359558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99018" y="8976218"/>
              <a:ext cx="5107364" cy="307777"/>
            </a:xfrm>
            <a:prstGeom prst="rect">
              <a:avLst/>
            </a:prstGeom>
            <a:solidFill>
              <a:schemeClr val="bg1">
                <a:lumMod val="95000"/>
              </a:schemeClr>
            </a:solidFill>
          </p:spPr>
          <p:txBody>
            <a:bodyPr wrap="square">
              <a:spAutoFit/>
            </a:bodyPr>
            <a:lstStyle/>
            <a:p>
              <a:r>
                <a:rPr lang="en-US" sz="1400" i="1" u="sng" dirty="0"/>
                <a:t>50% of CIOs think Mobile app. development takes too long</a:t>
              </a:r>
              <a:endParaRPr lang="en-US" sz="1400" dirty="0"/>
            </a:p>
          </p:txBody>
        </p:sp>
        <p:sp>
          <p:nvSpPr>
            <p:cNvPr id="4" name="Rectangle 3"/>
            <p:cNvSpPr/>
            <p:nvPr/>
          </p:nvSpPr>
          <p:spPr>
            <a:xfrm>
              <a:off x="-168357" y="9429572"/>
              <a:ext cx="6502400" cy="276999"/>
            </a:xfrm>
            <a:prstGeom prst="rect">
              <a:avLst/>
            </a:prstGeom>
          </p:spPr>
          <p:txBody>
            <a:bodyPr>
              <a:spAutoFit/>
            </a:bodyPr>
            <a:lstStyle/>
            <a:p>
              <a:r>
                <a:rPr lang="en-US" sz="1200" dirty="0"/>
                <a:t>http://www.propelics.com/fifty-percent-cios-think-mobile-app-development-takes-long/</a:t>
              </a:r>
            </a:p>
          </p:txBody>
        </p:sp>
      </p:grpSp>
      <p:grpSp>
        <p:nvGrpSpPr>
          <p:cNvPr id="5" name="组合 4"/>
          <p:cNvGrpSpPr/>
          <p:nvPr/>
        </p:nvGrpSpPr>
        <p:grpSpPr>
          <a:xfrm>
            <a:off x="6502400" y="4657066"/>
            <a:ext cx="6642141" cy="4986081"/>
            <a:chOff x="6770476" y="4985505"/>
            <a:chExt cx="6502400" cy="5006708"/>
          </a:xfrm>
        </p:grpSpPr>
        <p:sp>
          <p:nvSpPr>
            <p:cNvPr id="6" name="Rectangle 5"/>
            <p:cNvSpPr/>
            <p:nvPr/>
          </p:nvSpPr>
          <p:spPr>
            <a:xfrm>
              <a:off x="8111268" y="4985505"/>
              <a:ext cx="4386470" cy="4501038"/>
            </a:xfrm>
            <a:prstGeom prst="rect">
              <a:avLst/>
            </a:prstGeom>
            <a:solidFill>
              <a:schemeClr val="bg1">
                <a:lumMod val="95000"/>
              </a:schemeClr>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nvGrpSpPr>
            <p:cNvPr id="24" name="Group 23"/>
            <p:cNvGrpSpPr/>
            <p:nvPr/>
          </p:nvGrpSpPr>
          <p:grpSpPr>
            <a:xfrm>
              <a:off x="8346036" y="5114510"/>
              <a:ext cx="4156075" cy="4213225"/>
              <a:chOff x="4675188" y="1509713"/>
              <a:chExt cx="4156075" cy="4213225"/>
            </a:xfrm>
          </p:grpSpPr>
          <p:sp>
            <p:nvSpPr>
              <p:cNvPr id="25" name="Text Box 5"/>
              <p:cNvSpPr txBox="1">
                <a:spLocks noChangeArrowheads="1"/>
              </p:cNvSpPr>
              <p:nvPr/>
            </p:nvSpPr>
            <p:spPr bwMode="auto">
              <a:xfrm>
                <a:off x="4854575" y="1509713"/>
                <a:ext cx="3665538"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
                  <a:defRPr sz="2000">
                    <a:solidFill>
                      <a:srgbClr val="000000"/>
                    </a:solidFill>
                    <a:latin typeface="Calibri" panose="020F0502020204030204" pitchFamily="34" charset="0"/>
                    <a:ea typeface="Arial Unicode MS" panose="020B0604020202020204" pitchFamily="34" charset="-128"/>
                    <a:cs typeface="Arial" panose="020B0604020202020204" pitchFamily="34" charset="0"/>
                  </a:defRPr>
                </a:lvl1pPr>
                <a:lvl2pPr eaLnBrk="0" hangingPunct="0">
                  <a:spcBef>
                    <a:spcPct val="20000"/>
                  </a:spcBef>
                  <a:buClr>
                    <a:schemeClr val="tx1"/>
                  </a:buClr>
                  <a:buFont typeface="Symbol" panose="05050102010706020507" pitchFamily="18" charset="2"/>
                  <a:buChar char="-"/>
                  <a:defRPr>
                    <a:solidFill>
                      <a:schemeClr val="tx1"/>
                    </a:solidFill>
                    <a:latin typeface="Calibri" panose="020F0502020204030204" pitchFamily="34" charset="0"/>
                    <a:ea typeface="Arial Unicode MS" panose="020B0604020202020204" pitchFamily="34" charset="-128"/>
                    <a:cs typeface="Arial" panose="020B0604020202020204" pitchFamily="34" charset="0"/>
                  </a:defRPr>
                </a:lvl2pPr>
                <a:lvl3pPr eaLnBrk="0" hangingPunct="0">
                  <a:spcBef>
                    <a:spcPct val="20000"/>
                  </a:spcBef>
                  <a:buClr>
                    <a:schemeClr val="tx1"/>
                  </a:buClr>
                  <a:buChar char="•"/>
                  <a:defRPr sz="1600">
                    <a:solidFill>
                      <a:schemeClr val="tx1"/>
                    </a:solidFill>
                    <a:latin typeface="Calibri" panose="020F0502020204030204" pitchFamily="34" charset="0"/>
                    <a:ea typeface="Arial Unicode MS" panose="020B0604020202020204" pitchFamily="34" charset="-128"/>
                    <a:cs typeface="Arial" panose="020B0604020202020204" pitchFamily="34" charset="0"/>
                  </a:defRPr>
                </a:lvl3pPr>
                <a:lvl4pPr eaLnBrk="0" hangingPunct="0">
                  <a:spcBef>
                    <a:spcPct val="20000"/>
                  </a:spcBef>
                  <a:buClr>
                    <a:schemeClr val="tx1"/>
                  </a:buClr>
                  <a:buChar char="•"/>
                  <a:defRPr sz="1400">
                    <a:solidFill>
                      <a:schemeClr val="tx1"/>
                    </a:solidFill>
                    <a:latin typeface="Arial" panose="020B0604020202020204" pitchFamily="34" charset="0"/>
                    <a:ea typeface="MS PGothic" panose="020B0600070205080204" pitchFamily="34" charset="-128"/>
                    <a:cs typeface="MS PGothic" panose="020B0600070205080204" pitchFamily="34" charset="-128"/>
                  </a:defRPr>
                </a:lvl4pPr>
                <a:lvl5pPr eaLnBrk="0" hangingPunct="0">
                  <a:spcBef>
                    <a:spcPct val="20000"/>
                  </a:spcBef>
                  <a:buClr>
                    <a:schemeClr val="tx1"/>
                  </a:buClr>
                  <a:buChar char="»"/>
                  <a:defRPr sz="1200">
                    <a:solidFill>
                      <a:schemeClr val="tx1"/>
                    </a:solidFill>
                    <a:latin typeface="Arial" panose="020B0604020202020204" pitchFamily="34" charset="0"/>
                    <a:ea typeface="MS PGothic" panose="020B0600070205080204" pitchFamily="34" charset="-128"/>
                    <a:cs typeface="MS PGothic" panose="020B0600070205080204" pitchFamily="34" charset="-128"/>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ea typeface="MS PGothic" panose="020B0600070205080204" pitchFamily="34" charset="-128"/>
                    <a:cs typeface="MS PGothic" panose="020B0600070205080204" pitchFamily="34" charset="-128"/>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ea typeface="MS PGothic" panose="020B0600070205080204" pitchFamily="34" charset="-128"/>
                    <a:cs typeface="MS PGothic" panose="020B0600070205080204" pitchFamily="34" charset="-128"/>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ea typeface="MS PGothic" panose="020B0600070205080204" pitchFamily="34" charset="-128"/>
                    <a:cs typeface="MS PGothic" panose="020B0600070205080204" pitchFamily="34" charset="-128"/>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ea typeface="MS PGothic" panose="020B0600070205080204" pitchFamily="34" charset="-128"/>
                    <a:cs typeface="MS PGothic" panose="020B0600070205080204" pitchFamily="34" charset="-128"/>
                  </a:defRPr>
                </a:lvl9pPr>
              </a:lstStyle>
              <a:p>
                <a:pPr algn="ctr" defTabSz="914400" eaLnBrk="1" hangingPunct="1">
                  <a:spcBef>
                    <a:spcPct val="50000"/>
                  </a:spcBef>
                  <a:buClrTx/>
                  <a:buFontTx/>
                  <a:buNone/>
                </a:pPr>
                <a:r>
                  <a:rPr lang="en-US" altLang="en-US" dirty="0">
                    <a:solidFill>
                      <a:schemeClr val="tx1"/>
                    </a:solidFill>
                    <a:ea typeface="MS PGothic" panose="020B0600070205080204" pitchFamily="34" charset="-128"/>
                  </a:rPr>
                  <a:t>Bad mobile app experiences by consumers:</a:t>
                </a:r>
              </a:p>
            </p:txBody>
          </p:sp>
          <p:grpSp>
            <p:nvGrpSpPr>
              <p:cNvPr id="26" name="Group 14"/>
              <p:cNvGrpSpPr>
                <a:grpSpLocks/>
              </p:cNvGrpSpPr>
              <p:nvPr/>
            </p:nvGrpSpPr>
            <p:grpSpPr bwMode="auto">
              <a:xfrm>
                <a:off x="4675188" y="2419350"/>
                <a:ext cx="1828800" cy="3303588"/>
                <a:chOff x="544" y="1472"/>
                <a:chExt cx="1152" cy="2081"/>
              </a:xfrm>
            </p:grpSpPr>
            <p:sp>
              <p:nvSpPr>
                <p:cNvPr id="30" name="Oval 6"/>
                <p:cNvSpPr>
                  <a:spLocks noChangeArrowheads="1"/>
                </p:cNvSpPr>
                <p:nvPr/>
              </p:nvSpPr>
              <p:spPr bwMode="auto">
                <a:xfrm>
                  <a:off x="544" y="1472"/>
                  <a:ext cx="1152" cy="1152"/>
                </a:xfrm>
                <a:prstGeom prst="ellipse">
                  <a:avLst/>
                </a:prstGeom>
                <a:solidFill>
                  <a:schemeClr val="accent1"/>
                </a:solidFill>
                <a:ln w="76200">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
                    <a:defRPr sz="2000">
                      <a:solidFill>
                        <a:srgbClr val="000000"/>
                      </a:solidFill>
                      <a:latin typeface="Calibri" panose="020F0502020204030204" pitchFamily="34" charset="0"/>
                      <a:ea typeface="Arial Unicode MS" panose="020B0604020202020204" pitchFamily="34" charset="-128"/>
                      <a:cs typeface="Arial" panose="020B0604020202020204" pitchFamily="34" charset="0"/>
                    </a:defRPr>
                  </a:lvl1pPr>
                  <a:lvl2pPr eaLnBrk="0" hangingPunct="0">
                    <a:spcBef>
                      <a:spcPct val="20000"/>
                    </a:spcBef>
                    <a:buClr>
                      <a:schemeClr val="tx1"/>
                    </a:buClr>
                    <a:buFont typeface="Symbol" panose="05050102010706020507" pitchFamily="18" charset="2"/>
                    <a:buChar char="-"/>
                    <a:defRPr>
                      <a:solidFill>
                        <a:schemeClr val="tx1"/>
                      </a:solidFill>
                      <a:latin typeface="Calibri" panose="020F0502020204030204" pitchFamily="34" charset="0"/>
                      <a:ea typeface="Arial Unicode MS" panose="020B0604020202020204" pitchFamily="34" charset="-128"/>
                      <a:cs typeface="Arial" panose="020B0604020202020204" pitchFamily="34" charset="0"/>
                    </a:defRPr>
                  </a:lvl2pPr>
                  <a:lvl3pPr eaLnBrk="0" hangingPunct="0">
                    <a:spcBef>
                      <a:spcPct val="20000"/>
                    </a:spcBef>
                    <a:buClr>
                      <a:schemeClr val="tx1"/>
                    </a:buClr>
                    <a:buChar char="•"/>
                    <a:defRPr sz="1600">
                      <a:solidFill>
                        <a:schemeClr val="tx1"/>
                      </a:solidFill>
                      <a:latin typeface="Calibri" panose="020F0502020204030204" pitchFamily="34" charset="0"/>
                      <a:ea typeface="Arial Unicode MS" panose="020B0604020202020204" pitchFamily="34" charset="-128"/>
                      <a:cs typeface="Arial" panose="020B0604020202020204" pitchFamily="34" charset="0"/>
                    </a:defRPr>
                  </a:lvl3pPr>
                  <a:lvl4pPr eaLnBrk="0" hangingPunct="0">
                    <a:spcBef>
                      <a:spcPct val="20000"/>
                    </a:spcBef>
                    <a:buClr>
                      <a:schemeClr val="tx1"/>
                    </a:buClr>
                    <a:buChar char="•"/>
                    <a:defRPr sz="1400">
                      <a:solidFill>
                        <a:schemeClr val="tx1"/>
                      </a:solidFill>
                      <a:latin typeface="Arial" panose="020B0604020202020204" pitchFamily="34" charset="0"/>
                      <a:ea typeface="MS PGothic" panose="020B0600070205080204" pitchFamily="34" charset="-128"/>
                      <a:cs typeface="MS PGothic" panose="020B0600070205080204" pitchFamily="34" charset="-128"/>
                    </a:defRPr>
                  </a:lvl4pPr>
                  <a:lvl5pPr eaLnBrk="0" hangingPunct="0">
                    <a:spcBef>
                      <a:spcPct val="20000"/>
                    </a:spcBef>
                    <a:buClr>
                      <a:schemeClr val="tx1"/>
                    </a:buClr>
                    <a:buChar char="»"/>
                    <a:defRPr sz="1200">
                      <a:solidFill>
                        <a:schemeClr val="tx1"/>
                      </a:solidFill>
                      <a:latin typeface="Arial" panose="020B0604020202020204" pitchFamily="34" charset="0"/>
                      <a:ea typeface="MS PGothic" panose="020B0600070205080204" pitchFamily="34" charset="-128"/>
                      <a:cs typeface="MS PGothic" panose="020B0600070205080204" pitchFamily="34" charset="-128"/>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ea typeface="MS PGothic" panose="020B0600070205080204" pitchFamily="34" charset="-128"/>
                      <a:cs typeface="MS PGothic" panose="020B0600070205080204" pitchFamily="34" charset="-128"/>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ea typeface="MS PGothic" panose="020B0600070205080204" pitchFamily="34" charset="-128"/>
                      <a:cs typeface="MS PGothic" panose="020B0600070205080204" pitchFamily="34" charset="-128"/>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ea typeface="MS PGothic" panose="020B0600070205080204" pitchFamily="34" charset="-128"/>
                      <a:cs typeface="MS PGothic" panose="020B0600070205080204" pitchFamily="34" charset="-128"/>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ea typeface="MS PGothic" panose="020B0600070205080204" pitchFamily="34" charset="-128"/>
                      <a:cs typeface="MS PGothic" panose="020B0600070205080204" pitchFamily="34" charset="-128"/>
                    </a:defRPr>
                  </a:lvl9pPr>
                </a:lstStyle>
                <a:p>
                  <a:pPr algn="ctr" defTabSz="914400" eaLnBrk="1" hangingPunct="1">
                    <a:spcBef>
                      <a:spcPct val="0"/>
                    </a:spcBef>
                    <a:buClrTx/>
                    <a:buFontTx/>
                    <a:buNone/>
                  </a:pPr>
                  <a:r>
                    <a:rPr lang="en-US" altLang="en-US" sz="7000" dirty="0">
                      <a:solidFill>
                        <a:schemeClr val="bg1"/>
                      </a:solidFill>
                      <a:latin typeface="Arial" panose="020B0604020202020204" pitchFamily="34" charset="0"/>
                      <a:ea typeface="MS PGothic" panose="020B0600070205080204" pitchFamily="34" charset="-128"/>
                    </a:rPr>
                    <a:t>50</a:t>
                  </a:r>
                </a:p>
                <a:p>
                  <a:pPr algn="ctr" defTabSz="914400" eaLnBrk="1" hangingPunct="1">
                    <a:spcBef>
                      <a:spcPct val="0"/>
                    </a:spcBef>
                    <a:buClrTx/>
                    <a:buFontTx/>
                    <a:buNone/>
                  </a:pPr>
                  <a:r>
                    <a:rPr lang="en-US" altLang="en-US" sz="1800" dirty="0">
                      <a:solidFill>
                        <a:schemeClr val="bg1"/>
                      </a:solidFill>
                      <a:latin typeface="Arial" panose="020B0604020202020204" pitchFamily="34" charset="0"/>
                      <a:ea typeface="MS PGothic" panose="020B0600070205080204" pitchFamily="34" charset="-128"/>
                    </a:rPr>
                    <a:t>percent</a:t>
                  </a:r>
                </a:p>
              </p:txBody>
            </p:sp>
            <p:sp>
              <p:nvSpPr>
                <p:cNvPr id="31" name="Text Box 9"/>
                <p:cNvSpPr txBox="1">
                  <a:spLocks noChangeArrowheads="1"/>
                </p:cNvSpPr>
                <p:nvPr/>
              </p:nvSpPr>
              <p:spPr bwMode="auto">
                <a:xfrm>
                  <a:off x="556" y="2797"/>
                  <a:ext cx="1127" cy="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
                    <a:defRPr sz="2000">
                      <a:solidFill>
                        <a:srgbClr val="000000"/>
                      </a:solidFill>
                      <a:latin typeface="Calibri" panose="020F0502020204030204" pitchFamily="34" charset="0"/>
                      <a:ea typeface="Arial Unicode MS" panose="020B0604020202020204" pitchFamily="34" charset="-128"/>
                      <a:cs typeface="Arial" panose="020B0604020202020204" pitchFamily="34" charset="0"/>
                    </a:defRPr>
                  </a:lvl1pPr>
                  <a:lvl2pPr eaLnBrk="0" hangingPunct="0">
                    <a:spcBef>
                      <a:spcPct val="20000"/>
                    </a:spcBef>
                    <a:buClr>
                      <a:schemeClr val="tx1"/>
                    </a:buClr>
                    <a:buFont typeface="Symbol" panose="05050102010706020507" pitchFamily="18" charset="2"/>
                    <a:buChar char="-"/>
                    <a:defRPr>
                      <a:solidFill>
                        <a:schemeClr val="tx1"/>
                      </a:solidFill>
                      <a:latin typeface="Calibri" panose="020F0502020204030204" pitchFamily="34" charset="0"/>
                      <a:ea typeface="Arial Unicode MS" panose="020B0604020202020204" pitchFamily="34" charset="-128"/>
                      <a:cs typeface="Arial" panose="020B0604020202020204" pitchFamily="34" charset="0"/>
                    </a:defRPr>
                  </a:lvl2pPr>
                  <a:lvl3pPr eaLnBrk="0" hangingPunct="0">
                    <a:spcBef>
                      <a:spcPct val="20000"/>
                    </a:spcBef>
                    <a:buClr>
                      <a:schemeClr val="tx1"/>
                    </a:buClr>
                    <a:buChar char="•"/>
                    <a:defRPr sz="1600">
                      <a:solidFill>
                        <a:schemeClr val="tx1"/>
                      </a:solidFill>
                      <a:latin typeface="Calibri" panose="020F0502020204030204" pitchFamily="34" charset="0"/>
                      <a:ea typeface="Arial Unicode MS" panose="020B0604020202020204" pitchFamily="34" charset="-128"/>
                      <a:cs typeface="Arial" panose="020B0604020202020204" pitchFamily="34" charset="0"/>
                    </a:defRPr>
                  </a:lvl3pPr>
                  <a:lvl4pPr eaLnBrk="0" hangingPunct="0">
                    <a:spcBef>
                      <a:spcPct val="20000"/>
                    </a:spcBef>
                    <a:buClr>
                      <a:schemeClr val="tx1"/>
                    </a:buClr>
                    <a:buChar char="•"/>
                    <a:defRPr sz="1400">
                      <a:solidFill>
                        <a:schemeClr val="tx1"/>
                      </a:solidFill>
                      <a:latin typeface="Arial" panose="020B0604020202020204" pitchFamily="34" charset="0"/>
                      <a:ea typeface="MS PGothic" panose="020B0600070205080204" pitchFamily="34" charset="-128"/>
                      <a:cs typeface="MS PGothic" panose="020B0600070205080204" pitchFamily="34" charset="-128"/>
                    </a:defRPr>
                  </a:lvl4pPr>
                  <a:lvl5pPr eaLnBrk="0" hangingPunct="0">
                    <a:spcBef>
                      <a:spcPct val="20000"/>
                    </a:spcBef>
                    <a:buClr>
                      <a:schemeClr val="tx1"/>
                    </a:buClr>
                    <a:buChar char="»"/>
                    <a:defRPr sz="1200">
                      <a:solidFill>
                        <a:schemeClr val="tx1"/>
                      </a:solidFill>
                      <a:latin typeface="Arial" panose="020B0604020202020204" pitchFamily="34" charset="0"/>
                      <a:ea typeface="MS PGothic" panose="020B0600070205080204" pitchFamily="34" charset="-128"/>
                      <a:cs typeface="MS PGothic" panose="020B0600070205080204" pitchFamily="34" charset="-128"/>
                    </a:defRPr>
                  </a:lvl5pPr>
                  <a:lvl6pPr marL="2514600" indent="-228600" defTabSz="457200" eaLnBrk="0" fontAlgn="base" hangingPunct="0">
                    <a:spcBef>
                      <a:spcPct val="20000"/>
                    </a:spcBef>
                    <a:spcAft>
                      <a:spcPct val="0"/>
                    </a:spcAft>
                    <a:buClr>
                      <a:schemeClr val="tx1"/>
                    </a:buClr>
                    <a:buChar char="»"/>
                    <a:defRPr sz="1200">
                      <a:solidFill>
                        <a:schemeClr val="tx1"/>
                      </a:solidFill>
                      <a:latin typeface="Arial" panose="020B0604020202020204" pitchFamily="34" charset="0"/>
                      <a:ea typeface="MS PGothic" panose="020B0600070205080204" pitchFamily="34" charset="-128"/>
                      <a:cs typeface="MS PGothic" panose="020B0600070205080204" pitchFamily="34" charset="-128"/>
                    </a:defRPr>
                  </a:lvl6pPr>
                  <a:lvl7pPr marL="2971800" indent="-228600" defTabSz="457200" eaLnBrk="0" fontAlgn="base" hangingPunct="0">
                    <a:spcBef>
                      <a:spcPct val="20000"/>
                    </a:spcBef>
                    <a:spcAft>
                      <a:spcPct val="0"/>
                    </a:spcAft>
                    <a:buClr>
                      <a:schemeClr val="tx1"/>
                    </a:buClr>
                    <a:buChar char="»"/>
                    <a:defRPr sz="1200">
                      <a:solidFill>
                        <a:schemeClr val="tx1"/>
                      </a:solidFill>
                      <a:latin typeface="Arial" panose="020B0604020202020204" pitchFamily="34" charset="0"/>
                      <a:ea typeface="MS PGothic" panose="020B0600070205080204" pitchFamily="34" charset="-128"/>
                      <a:cs typeface="MS PGothic" panose="020B0600070205080204" pitchFamily="34" charset="-128"/>
                    </a:defRPr>
                  </a:lvl7pPr>
                  <a:lvl8pPr marL="3429000" indent="-228600" defTabSz="457200" eaLnBrk="0" fontAlgn="base" hangingPunct="0">
                    <a:spcBef>
                      <a:spcPct val="20000"/>
                    </a:spcBef>
                    <a:spcAft>
                      <a:spcPct val="0"/>
                    </a:spcAft>
                    <a:buClr>
                      <a:schemeClr val="tx1"/>
                    </a:buClr>
                    <a:buChar char="»"/>
                    <a:defRPr sz="1200">
                      <a:solidFill>
                        <a:schemeClr val="tx1"/>
                      </a:solidFill>
                      <a:latin typeface="Arial" panose="020B0604020202020204" pitchFamily="34" charset="0"/>
                      <a:ea typeface="MS PGothic" panose="020B0600070205080204" pitchFamily="34" charset="-128"/>
                      <a:cs typeface="MS PGothic" panose="020B0600070205080204" pitchFamily="34" charset="-128"/>
                    </a:defRPr>
                  </a:lvl8pPr>
                  <a:lvl9pPr marL="3886200" indent="-228600" defTabSz="457200" eaLnBrk="0" fontAlgn="base" hangingPunct="0">
                    <a:spcBef>
                      <a:spcPct val="20000"/>
                    </a:spcBef>
                    <a:spcAft>
                      <a:spcPct val="0"/>
                    </a:spcAft>
                    <a:buClr>
                      <a:schemeClr val="tx1"/>
                    </a:buClr>
                    <a:buChar char="»"/>
                    <a:defRPr sz="1200">
                      <a:solidFill>
                        <a:schemeClr val="tx1"/>
                      </a:solidFill>
                      <a:latin typeface="Arial" panose="020B0604020202020204" pitchFamily="34" charset="0"/>
                      <a:ea typeface="MS PGothic" panose="020B0600070205080204" pitchFamily="34" charset="-128"/>
                      <a:cs typeface="MS PGothic" panose="020B0600070205080204" pitchFamily="34" charset="-128"/>
                    </a:defRPr>
                  </a:lvl9pPr>
                </a:lstStyle>
                <a:p>
                  <a:pPr algn="ctr" eaLnBrk="1" hangingPunct="1">
                    <a:spcBef>
                      <a:spcPct val="0"/>
                    </a:spcBef>
                    <a:buClrTx/>
                    <a:buFontTx/>
                    <a:buNone/>
                  </a:pPr>
                  <a:r>
                    <a:rPr lang="en-US" altLang="en-US" sz="1800">
                      <a:solidFill>
                        <a:schemeClr val="tx1"/>
                      </a:solidFill>
                      <a:ea typeface="MS PGothic" panose="020B0600070205080204" pitchFamily="34" charset="-128"/>
                    </a:rPr>
                    <a:t>of consumers would uninstall</a:t>
                  </a:r>
                </a:p>
                <a:p>
                  <a:pPr algn="ctr" eaLnBrk="1" hangingPunct="1">
                    <a:spcBef>
                      <a:spcPct val="0"/>
                    </a:spcBef>
                    <a:buClrTx/>
                    <a:buFontTx/>
                    <a:buNone/>
                  </a:pPr>
                  <a:r>
                    <a:rPr lang="en-US" altLang="en-US" sz="1800">
                      <a:solidFill>
                        <a:schemeClr val="tx1"/>
                      </a:solidFill>
                      <a:ea typeface="MS PGothic" panose="020B0600070205080204" pitchFamily="34" charset="-128"/>
                    </a:rPr>
                    <a:t>your app - immediately</a:t>
                  </a:r>
                </a:p>
              </p:txBody>
            </p:sp>
          </p:grpSp>
          <p:grpSp>
            <p:nvGrpSpPr>
              <p:cNvPr id="27" name="Group 15"/>
              <p:cNvGrpSpPr>
                <a:grpSpLocks/>
              </p:cNvGrpSpPr>
              <p:nvPr/>
            </p:nvGrpSpPr>
            <p:grpSpPr bwMode="auto">
              <a:xfrm>
                <a:off x="6688138" y="2395538"/>
                <a:ext cx="2143125" cy="3303587"/>
                <a:chOff x="4033" y="1472"/>
                <a:chExt cx="1350" cy="2081"/>
              </a:xfrm>
            </p:grpSpPr>
            <p:sp>
              <p:nvSpPr>
                <p:cNvPr id="28" name="Oval 8"/>
                <p:cNvSpPr>
                  <a:spLocks noChangeArrowheads="1"/>
                </p:cNvSpPr>
                <p:nvPr/>
              </p:nvSpPr>
              <p:spPr bwMode="auto">
                <a:xfrm>
                  <a:off x="4132" y="1472"/>
                  <a:ext cx="1152" cy="1152"/>
                </a:xfrm>
                <a:prstGeom prst="ellipse">
                  <a:avLst/>
                </a:prstGeom>
                <a:solidFill>
                  <a:schemeClr val="accent1"/>
                </a:solidFill>
                <a:ln w="76200">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
                    <a:defRPr sz="2000">
                      <a:solidFill>
                        <a:srgbClr val="000000"/>
                      </a:solidFill>
                      <a:latin typeface="Calibri" panose="020F0502020204030204" pitchFamily="34" charset="0"/>
                      <a:ea typeface="Arial Unicode MS" panose="020B0604020202020204" pitchFamily="34" charset="-128"/>
                      <a:cs typeface="Arial" panose="020B0604020202020204" pitchFamily="34" charset="0"/>
                    </a:defRPr>
                  </a:lvl1pPr>
                  <a:lvl2pPr eaLnBrk="0" hangingPunct="0">
                    <a:spcBef>
                      <a:spcPct val="20000"/>
                    </a:spcBef>
                    <a:buClr>
                      <a:schemeClr val="tx1"/>
                    </a:buClr>
                    <a:buFont typeface="Symbol" panose="05050102010706020507" pitchFamily="18" charset="2"/>
                    <a:buChar char="-"/>
                    <a:defRPr>
                      <a:solidFill>
                        <a:schemeClr val="tx1"/>
                      </a:solidFill>
                      <a:latin typeface="Calibri" panose="020F0502020204030204" pitchFamily="34" charset="0"/>
                      <a:ea typeface="Arial Unicode MS" panose="020B0604020202020204" pitchFamily="34" charset="-128"/>
                      <a:cs typeface="Arial" panose="020B0604020202020204" pitchFamily="34" charset="0"/>
                    </a:defRPr>
                  </a:lvl2pPr>
                  <a:lvl3pPr eaLnBrk="0" hangingPunct="0">
                    <a:spcBef>
                      <a:spcPct val="20000"/>
                    </a:spcBef>
                    <a:buClr>
                      <a:schemeClr val="tx1"/>
                    </a:buClr>
                    <a:buChar char="•"/>
                    <a:defRPr sz="1600">
                      <a:solidFill>
                        <a:schemeClr val="tx1"/>
                      </a:solidFill>
                      <a:latin typeface="Calibri" panose="020F0502020204030204" pitchFamily="34" charset="0"/>
                      <a:ea typeface="Arial Unicode MS" panose="020B0604020202020204" pitchFamily="34" charset="-128"/>
                      <a:cs typeface="Arial" panose="020B0604020202020204" pitchFamily="34" charset="0"/>
                    </a:defRPr>
                  </a:lvl3pPr>
                  <a:lvl4pPr eaLnBrk="0" hangingPunct="0">
                    <a:spcBef>
                      <a:spcPct val="20000"/>
                    </a:spcBef>
                    <a:buClr>
                      <a:schemeClr val="tx1"/>
                    </a:buClr>
                    <a:buChar char="•"/>
                    <a:defRPr sz="1400">
                      <a:solidFill>
                        <a:schemeClr val="tx1"/>
                      </a:solidFill>
                      <a:latin typeface="Arial" panose="020B0604020202020204" pitchFamily="34" charset="0"/>
                      <a:ea typeface="MS PGothic" panose="020B0600070205080204" pitchFamily="34" charset="-128"/>
                      <a:cs typeface="MS PGothic" panose="020B0600070205080204" pitchFamily="34" charset="-128"/>
                    </a:defRPr>
                  </a:lvl4pPr>
                  <a:lvl5pPr eaLnBrk="0" hangingPunct="0">
                    <a:spcBef>
                      <a:spcPct val="20000"/>
                    </a:spcBef>
                    <a:buClr>
                      <a:schemeClr val="tx1"/>
                    </a:buClr>
                    <a:buChar char="»"/>
                    <a:defRPr sz="1200">
                      <a:solidFill>
                        <a:schemeClr val="tx1"/>
                      </a:solidFill>
                      <a:latin typeface="Arial" panose="020B0604020202020204" pitchFamily="34" charset="0"/>
                      <a:ea typeface="MS PGothic" panose="020B0600070205080204" pitchFamily="34" charset="-128"/>
                      <a:cs typeface="MS PGothic" panose="020B0600070205080204" pitchFamily="34" charset="-128"/>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ea typeface="MS PGothic" panose="020B0600070205080204" pitchFamily="34" charset="-128"/>
                      <a:cs typeface="MS PGothic" panose="020B0600070205080204" pitchFamily="34" charset="-128"/>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ea typeface="MS PGothic" panose="020B0600070205080204" pitchFamily="34" charset="-128"/>
                      <a:cs typeface="MS PGothic" panose="020B0600070205080204" pitchFamily="34" charset="-128"/>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ea typeface="MS PGothic" panose="020B0600070205080204" pitchFamily="34" charset="-128"/>
                      <a:cs typeface="MS PGothic" panose="020B0600070205080204" pitchFamily="34" charset="-128"/>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ea typeface="MS PGothic" panose="020B0600070205080204" pitchFamily="34" charset="-128"/>
                      <a:cs typeface="MS PGothic" panose="020B0600070205080204" pitchFamily="34" charset="-128"/>
                    </a:defRPr>
                  </a:lvl9pPr>
                </a:lstStyle>
                <a:p>
                  <a:pPr algn="ctr" defTabSz="914400" eaLnBrk="1" hangingPunct="1">
                    <a:spcBef>
                      <a:spcPct val="0"/>
                    </a:spcBef>
                    <a:buClrTx/>
                    <a:buFontTx/>
                    <a:buNone/>
                  </a:pPr>
                  <a:r>
                    <a:rPr lang="en-US" altLang="en-US" sz="7000">
                      <a:solidFill>
                        <a:schemeClr val="bg1"/>
                      </a:solidFill>
                      <a:latin typeface="Arial" panose="020B0604020202020204" pitchFamily="34" charset="0"/>
                      <a:ea typeface="MS PGothic" panose="020B0600070205080204" pitchFamily="34" charset="-128"/>
                    </a:rPr>
                    <a:t>65</a:t>
                  </a:r>
                </a:p>
                <a:p>
                  <a:pPr algn="ctr" defTabSz="914400" eaLnBrk="1" hangingPunct="1">
                    <a:spcBef>
                      <a:spcPct val="0"/>
                    </a:spcBef>
                    <a:buClrTx/>
                    <a:buFontTx/>
                    <a:buNone/>
                  </a:pPr>
                  <a:r>
                    <a:rPr lang="en-US" altLang="en-US" sz="1800">
                      <a:solidFill>
                        <a:schemeClr val="bg1"/>
                      </a:solidFill>
                      <a:latin typeface="Arial" panose="020B0604020202020204" pitchFamily="34" charset="0"/>
                      <a:ea typeface="MS PGothic" panose="020B0600070205080204" pitchFamily="34" charset="-128"/>
                    </a:rPr>
                    <a:t>percent</a:t>
                  </a:r>
                </a:p>
              </p:txBody>
            </p:sp>
            <p:sp>
              <p:nvSpPr>
                <p:cNvPr id="29" name="Text Box 12"/>
                <p:cNvSpPr txBox="1">
                  <a:spLocks noChangeArrowheads="1"/>
                </p:cNvSpPr>
                <p:nvPr/>
              </p:nvSpPr>
              <p:spPr bwMode="auto">
                <a:xfrm>
                  <a:off x="4033" y="2797"/>
                  <a:ext cx="1350" cy="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
                    <a:defRPr sz="2000">
                      <a:solidFill>
                        <a:srgbClr val="000000"/>
                      </a:solidFill>
                      <a:latin typeface="Calibri" panose="020F0502020204030204" pitchFamily="34" charset="0"/>
                      <a:ea typeface="Arial Unicode MS" panose="020B0604020202020204" pitchFamily="34" charset="-128"/>
                      <a:cs typeface="Arial" panose="020B0604020202020204" pitchFamily="34" charset="0"/>
                    </a:defRPr>
                  </a:lvl1pPr>
                  <a:lvl2pPr eaLnBrk="0" hangingPunct="0">
                    <a:spcBef>
                      <a:spcPct val="20000"/>
                    </a:spcBef>
                    <a:buClr>
                      <a:schemeClr val="tx1"/>
                    </a:buClr>
                    <a:buFont typeface="Symbol" panose="05050102010706020507" pitchFamily="18" charset="2"/>
                    <a:buChar char="-"/>
                    <a:defRPr>
                      <a:solidFill>
                        <a:schemeClr val="tx1"/>
                      </a:solidFill>
                      <a:latin typeface="Calibri" panose="020F0502020204030204" pitchFamily="34" charset="0"/>
                      <a:ea typeface="Arial Unicode MS" panose="020B0604020202020204" pitchFamily="34" charset="-128"/>
                      <a:cs typeface="Arial" panose="020B0604020202020204" pitchFamily="34" charset="0"/>
                    </a:defRPr>
                  </a:lvl2pPr>
                  <a:lvl3pPr eaLnBrk="0" hangingPunct="0">
                    <a:spcBef>
                      <a:spcPct val="20000"/>
                    </a:spcBef>
                    <a:buClr>
                      <a:schemeClr val="tx1"/>
                    </a:buClr>
                    <a:buChar char="•"/>
                    <a:defRPr sz="1600">
                      <a:solidFill>
                        <a:schemeClr val="tx1"/>
                      </a:solidFill>
                      <a:latin typeface="Calibri" panose="020F0502020204030204" pitchFamily="34" charset="0"/>
                      <a:ea typeface="Arial Unicode MS" panose="020B0604020202020204" pitchFamily="34" charset="-128"/>
                      <a:cs typeface="Arial" panose="020B0604020202020204" pitchFamily="34" charset="0"/>
                    </a:defRPr>
                  </a:lvl3pPr>
                  <a:lvl4pPr eaLnBrk="0" hangingPunct="0">
                    <a:spcBef>
                      <a:spcPct val="20000"/>
                    </a:spcBef>
                    <a:buClr>
                      <a:schemeClr val="tx1"/>
                    </a:buClr>
                    <a:buChar char="•"/>
                    <a:defRPr sz="1400">
                      <a:solidFill>
                        <a:schemeClr val="tx1"/>
                      </a:solidFill>
                      <a:latin typeface="Arial" panose="020B0604020202020204" pitchFamily="34" charset="0"/>
                      <a:ea typeface="MS PGothic" panose="020B0600070205080204" pitchFamily="34" charset="-128"/>
                      <a:cs typeface="MS PGothic" panose="020B0600070205080204" pitchFamily="34" charset="-128"/>
                    </a:defRPr>
                  </a:lvl4pPr>
                  <a:lvl5pPr eaLnBrk="0" hangingPunct="0">
                    <a:spcBef>
                      <a:spcPct val="20000"/>
                    </a:spcBef>
                    <a:buClr>
                      <a:schemeClr val="tx1"/>
                    </a:buClr>
                    <a:buChar char="»"/>
                    <a:defRPr sz="1200">
                      <a:solidFill>
                        <a:schemeClr val="tx1"/>
                      </a:solidFill>
                      <a:latin typeface="Arial" panose="020B0604020202020204" pitchFamily="34" charset="0"/>
                      <a:ea typeface="MS PGothic" panose="020B0600070205080204" pitchFamily="34" charset="-128"/>
                      <a:cs typeface="MS PGothic" panose="020B0600070205080204" pitchFamily="34" charset="-128"/>
                    </a:defRPr>
                  </a:lvl5pPr>
                  <a:lvl6pPr marL="2514600" indent="-228600" defTabSz="457200" eaLnBrk="0" fontAlgn="base" hangingPunct="0">
                    <a:spcBef>
                      <a:spcPct val="20000"/>
                    </a:spcBef>
                    <a:spcAft>
                      <a:spcPct val="0"/>
                    </a:spcAft>
                    <a:buClr>
                      <a:schemeClr val="tx1"/>
                    </a:buClr>
                    <a:buChar char="»"/>
                    <a:defRPr sz="1200">
                      <a:solidFill>
                        <a:schemeClr val="tx1"/>
                      </a:solidFill>
                      <a:latin typeface="Arial" panose="020B0604020202020204" pitchFamily="34" charset="0"/>
                      <a:ea typeface="MS PGothic" panose="020B0600070205080204" pitchFamily="34" charset="-128"/>
                      <a:cs typeface="MS PGothic" panose="020B0600070205080204" pitchFamily="34" charset="-128"/>
                    </a:defRPr>
                  </a:lvl6pPr>
                  <a:lvl7pPr marL="2971800" indent="-228600" defTabSz="457200" eaLnBrk="0" fontAlgn="base" hangingPunct="0">
                    <a:spcBef>
                      <a:spcPct val="20000"/>
                    </a:spcBef>
                    <a:spcAft>
                      <a:spcPct val="0"/>
                    </a:spcAft>
                    <a:buClr>
                      <a:schemeClr val="tx1"/>
                    </a:buClr>
                    <a:buChar char="»"/>
                    <a:defRPr sz="1200">
                      <a:solidFill>
                        <a:schemeClr val="tx1"/>
                      </a:solidFill>
                      <a:latin typeface="Arial" panose="020B0604020202020204" pitchFamily="34" charset="0"/>
                      <a:ea typeface="MS PGothic" panose="020B0600070205080204" pitchFamily="34" charset="-128"/>
                      <a:cs typeface="MS PGothic" panose="020B0600070205080204" pitchFamily="34" charset="-128"/>
                    </a:defRPr>
                  </a:lvl7pPr>
                  <a:lvl8pPr marL="3429000" indent="-228600" defTabSz="457200" eaLnBrk="0" fontAlgn="base" hangingPunct="0">
                    <a:spcBef>
                      <a:spcPct val="20000"/>
                    </a:spcBef>
                    <a:spcAft>
                      <a:spcPct val="0"/>
                    </a:spcAft>
                    <a:buClr>
                      <a:schemeClr val="tx1"/>
                    </a:buClr>
                    <a:buChar char="»"/>
                    <a:defRPr sz="1200">
                      <a:solidFill>
                        <a:schemeClr val="tx1"/>
                      </a:solidFill>
                      <a:latin typeface="Arial" panose="020B0604020202020204" pitchFamily="34" charset="0"/>
                      <a:ea typeface="MS PGothic" panose="020B0600070205080204" pitchFamily="34" charset="-128"/>
                      <a:cs typeface="MS PGothic" panose="020B0600070205080204" pitchFamily="34" charset="-128"/>
                    </a:defRPr>
                  </a:lvl8pPr>
                  <a:lvl9pPr marL="3886200" indent="-228600" defTabSz="457200" eaLnBrk="0" fontAlgn="base" hangingPunct="0">
                    <a:spcBef>
                      <a:spcPct val="20000"/>
                    </a:spcBef>
                    <a:spcAft>
                      <a:spcPct val="0"/>
                    </a:spcAft>
                    <a:buClr>
                      <a:schemeClr val="tx1"/>
                    </a:buClr>
                    <a:buChar char="»"/>
                    <a:defRPr sz="1200">
                      <a:solidFill>
                        <a:schemeClr val="tx1"/>
                      </a:solidFill>
                      <a:latin typeface="Arial" panose="020B0604020202020204" pitchFamily="34" charset="0"/>
                      <a:ea typeface="MS PGothic" panose="020B0600070205080204" pitchFamily="34" charset="-128"/>
                      <a:cs typeface="MS PGothic" panose="020B0600070205080204" pitchFamily="34" charset="-128"/>
                    </a:defRPr>
                  </a:lvl9pPr>
                </a:lstStyle>
                <a:p>
                  <a:pPr algn="ctr" eaLnBrk="1" hangingPunct="1">
                    <a:spcBef>
                      <a:spcPct val="0"/>
                    </a:spcBef>
                    <a:buClrTx/>
                    <a:buFontTx/>
                    <a:buNone/>
                  </a:pPr>
                  <a:r>
                    <a:rPr lang="en-US" altLang="en-US" sz="1800" dirty="0">
                      <a:solidFill>
                        <a:schemeClr val="tx1"/>
                      </a:solidFill>
                      <a:ea typeface="MS PGothic" panose="020B0600070205080204" pitchFamily="34" charset="-128"/>
                    </a:rPr>
                    <a:t>of consumers would not purchase products from your company</a:t>
                  </a:r>
                </a:p>
              </p:txBody>
            </p:sp>
          </p:grpSp>
        </p:grpSp>
        <p:sp>
          <p:nvSpPr>
            <p:cNvPr id="7" name="Rectangle 6"/>
            <p:cNvSpPr/>
            <p:nvPr/>
          </p:nvSpPr>
          <p:spPr>
            <a:xfrm>
              <a:off x="6770476" y="9468993"/>
              <a:ext cx="6502400" cy="523220"/>
            </a:xfrm>
            <a:prstGeom prst="rect">
              <a:avLst/>
            </a:prstGeom>
          </p:spPr>
          <p:txBody>
            <a:bodyPr>
              <a:spAutoFit/>
            </a:bodyPr>
            <a:lstStyle/>
            <a:p>
              <a:r>
                <a:rPr lang="en-US" sz="1400" dirty="0"/>
                <a:t>“IBM Mobile App Consumer and Enterprise Survey”, a commissioned study conducted by Forrester Consulting on behalf of IBM, September, 2014</a:t>
              </a:r>
            </a:p>
          </p:txBody>
        </p:sp>
      </p:grpSp>
    </p:spTree>
    <p:extLst>
      <p:ext uri="{BB962C8B-B14F-4D97-AF65-F5344CB8AC3E}">
        <p14:creationId xmlns:p14="http://schemas.microsoft.com/office/powerpoint/2010/main" val="4158786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83539"/>
            <a:ext cx="11099800" cy="2159000"/>
          </a:xfrm>
        </p:spPr>
        <p:txBody>
          <a:bodyPr>
            <a:normAutofit/>
          </a:bodyPr>
          <a:lstStyle/>
          <a:p>
            <a:r>
              <a:rPr lang="zh-CN" altLang="en-US" sz="4400" b="1" dirty="0">
                <a:solidFill>
                  <a:schemeClr val="tx1"/>
                </a:solidFill>
                <a:latin typeface="Helvetica Neue"/>
                <a:cs typeface="Arial" pitchFamily="34" charset="0"/>
              </a:rPr>
              <a:t>质量和时间是</a:t>
            </a:r>
            <a:r>
              <a:rPr lang="zh-CN" altLang="en-US" sz="4400" b="1" dirty="0" smtClean="0">
                <a:solidFill>
                  <a:schemeClr val="tx1"/>
                </a:solidFill>
                <a:latin typeface="Helvetica Neue"/>
                <a:cs typeface="Arial" pitchFamily="34" charset="0"/>
              </a:rPr>
              <a:t>关键</a:t>
            </a:r>
            <a:r>
              <a:rPr lang="en-US" altLang="zh-CN" sz="4000" b="1" dirty="0">
                <a:solidFill>
                  <a:schemeClr val="tx1"/>
                </a:solidFill>
                <a:latin typeface="Helvetica Neue"/>
                <a:cs typeface="Arial" pitchFamily="34" charset="0"/>
              </a:rPr>
              <a:t/>
            </a:r>
            <a:br>
              <a:rPr lang="en-US" altLang="zh-CN" sz="4000" b="1" dirty="0">
                <a:solidFill>
                  <a:schemeClr val="tx1"/>
                </a:solidFill>
                <a:latin typeface="Helvetica Neue"/>
                <a:cs typeface="Arial" pitchFamily="34" charset="0"/>
              </a:rPr>
            </a:br>
            <a:r>
              <a:rPr lang="zh-CN" altLang="en-US" sz="3200" b="1" dirty="0" smtClean="0">
                <a:solidFill>
                  <a:schemeClr val="tx1"/>
                </a:solidFill>
                <a:latin typeface="Helvetica Neue"/>
                <a:cs typeface="Arial" pitchFamily="34" charset="0"/>
              </a:rPr>
              <a:t>开发</a:t>
            </a:r>
            <a:r>
              <a:rPr lang="zh-CN" altLang="en-US" sz="3200" b="1" dirty="0">
                <a:solidFill>
                  <a:schemeClr val="tx1"/>
                </a:solidFill>
                <a:latin typeface="Helvetica Neue"/>
                <a:cs typeface="Arial" pitchFamily="34" charset="0"/>
              </a:rPr>
              <a:t>移动或云端应用的敏捷</a:t>
            </a:r>
            <a:r>
              <a:rPr lang="zh-CN" altLang="en-US" sz="3200" b="1" dirty="0" smtClean="0">
                <a:solidFill>
                  <a:schemeClr val="tx1"/>
                </a:solidFill>
                <a:latin typeface="Helvetica Neue"/>
                <a:cs typeface="Arial" pitchFamily="34" charset="0"/>
              </a:rPr>
              <a:t>团队</a:t>
            </a:r>
            <a:endParaRPr lang="en-US" sz="4000" dirty="0">
              <a:latin typeface="Helvetica Neue"/>
            </a:endParaRPr>
          </a:p>
        </p:txBody>
      </p:sp>
      <p:sp>
        <p:nvSpPr>
          <p:cNvPr id="3" name="Rectangle 61"/>
          <p:cNvSpPr>
            <a:spLocks noChangeArrowheads="1"/>
          </p:cNvSpPr>
          <p:nvPr/>
        </p:nvSpPr>
        <p:spPr bwMode="auto">
          <a:xfrm>
            <a:off x="3535680" y="4994204"/>
            <a:ext cx="2804160" cy="478649"/>
          </a:xfrm>
          <a:prstGeom prst="rect">
            <a:avLst/>
          </a:prstGeom>
          <a:solidFill>
            <a:srgbClr val="AB1A86"/>
          </a:solidFill>
          <a:ln>
            <a:noFill/>
          </a:ln>
          <a:effectLst/>
          <a:extLst>
            <a:ext uri="{91240B29-F687-4F45-9708-019B960494DF}">
              <a14:hiddenLine xmlns:a14="http://schemas.microsoft.com/office/drawing/2010/main" w="9525">
                <a:solidFill>
                  <a:srgbClr val="AB1A8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617" tIns="27309" rIns="54617" bIns="27309" anchor="ctr"/>
          <a:lstStyle/>
          <a:p>
            <a:endParaRPr lang="en-US"/>
          </a:p>
        </p:txBody>
      </p:sp>
      <p:pic>
        <p:nvPicPr>
          <p:cNvPr id="4"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61440" y="5093547"/>
            <a:ext cx="711200" cy="1463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57"/>
          <p:cNvSpPr>
            <a:spLocks noChangeArrowheads="1"/>
          </p:cNvSpPr>
          <p:nvPr/>
        </p:nvSpPr>
        <p:spPr bwMode="auto">
          <a:xfrm>
            <a:off x="447040" y="4605867"/>
            <a:ext cx="2438400" cy="135466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617" tIns="27309" rIns="54617" bIns="27309" anchor="ctr"/>
          <a:lstStyle/>
          <a:p>
            <a:endParaRPr lang="en-US"/>
          </a:p>
        </p:txBody>
      </p:sp>
      <p:pic>
        <p:nvPicPr>
          <p:cNvPr id="6"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10147" y="2221653"/>
            <a:ext cx="711200" cy="1463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47"/>
          <p:cNvSpPr>
            <a:spLocks noChangeArrowheads="1"/>
          </p:cNvSpPr>
          <p:nvPr/>
        </p:nvSpPr>
        <p:spPr bwMode="auto">
          <a:xfrm>
            <a:off x="10137987" y="2113280"/>
            <a:ext cx="2235200" cy="92117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617" tIns="27309" rIns="54617" bIns="27309" anchor="ctr"/>
          <a:lstStyle/>
          <a:p>
            <a:pPr defTabSz="546171"/>
            <a:endParaRPr lang="en-US"/>
          </a:p>
        </p:txBody>
      </p:sp>
      <p:sp>
        <p:nvSpPr>
          <p:cNvPr id="8" name="Rectangle 21"/>
          <p:cNvSpPr>
            <a:spLocks noChangeArrowheads="1"/>
          </p:cNvSpPr>
          <p:nvPr/>
        </p:nvSpPr>
        <p:spPr bwMode="auto">
          <a:xfrm>
            <a:off x="3718560" y="3034453"/>
            <a:ext cx="1056640" cy="48768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617" tIns="27309" rIns="54617" bIns="27309" anchor="ctr"/>
          <a:lstStyle/>
          <a:p>
            <a:pPr defTabSz="546171"/>
            <a:endParaRPr lang="en-US"/>
          </a:p>
        </p:txBody>
      </p:sp>
      <p:sp>
        <p:nvSpPr>
          <p:cNvPr id="9" name="Rectangle 22"/>
          <p:cNvSpPr>
            <a:spLocks noChangeArrowheads="1"/>
          </p:cNvSpPr>
          <p:nvPr/>
        </p:nvSpPr>
        <p:spPr bwMode="auto">
          <a:xfrm>
            <a:off x="5080000" y="3034453"/>
            <a:ext cx="1056640" cy="48768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617" tIns="27309" rIns="54617" bIns="27309" anchor="ctr"/>
          <a:lstStyle/>
          <a:p>
            <a:pPr defTabSz="546171"/>
            <a:endParaRPr lang="en-US"/>
          </a:p>
        </p:txBody>
      </p:sp>
      <p:pic>
        <p:nvPicPr>
          <p:cNvPr id="1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0340" y="3738880"/>
            <a:ext cx="1882140" cy="1047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 Box 11"/>
          <p:cNvSpPr txBox="1">
            <a:spLocks noChangeArrowheads="1"/>
          </p:cNvSpPr>
          <p:nvPr/>
        </p:nvSpPr>
        <p:spPr bwMode="auto">
          <a:xfrm>
            <a:off x="3693213" y="2980267"/>
            <a:ext cx="1092942" cy="455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617" tIns="27309" rIns="54617" bIns="27309">
            <a:spAutoFit/>
          </a:bodyPr>
          <a:lstStyle>
            <a:lvl1pPr eaLnBrk="0" hangingPunct="0">
              <a:defRPr sz="4000">
                <a:solidFill>
                  <a:srgbClr val="000000"/>
                </a:solidFill>
                <a:latin typeface="Gill Sans"/>
                <a:ea typeface="MS PGothic" pitchFamily="34" charset="-128"/>
                <a:sym typeface="Gill Sans"/>
              </a:defRPr>
            </a:lvl1pPr>
            <a:lvl2pPr marL="742950" indent="-285750" eaLnBrk="0" hangingPunct="0">
              <a:defRPr sz="4000">
                <a:solidFill>
                  <a:srgbClr val="000000"/>
                </a:solidFill>
                <a:latin typeface="Gill Sans"/>
                <a:ea typeface="MS PGothic" pitchFamily="34" charset="-128"/>
                <a:sym typeface="Gill Sans"/>
              </a:defRPr>
            </a:lvl2pPr>
            <a:lvl3pPr marL="1143000" indent="-228600" eaLnBrk="0" hangingPunct="0">
              <a:defRPr sz="4000">
                <a:solidFill>
                  <a:srgbClr val="000000"/>
                </a:solidFill>
                <a:latin typeface="Gill Sans"/>
                <a:ea typeface="MS PGothic" pitchFamily="34" charset="-128"/>
                <a:sym typeface="Gill Sans"/>
              </a:defRPr>
            </a:lvl3pPr>
            <a:lvl4pPr marL="1600200" indent="-228600" eaLnBrk="0" hangingPunct="0">
              <a:defRPr sz="4000">
                <a:solidFill>
                  <a:srgbClr val="000000"/>
                </a:solidFill>
                <a:latin typeface="Gill Sans"/>
                <a:ea typeface="MS PGothic" pitchFamily="34" charset="-128"/>
                <a:sym typeface="Gill Sans"/>
              </a:defRPr>
            </a:lvl4pPr>
            <a:lvl5pPr marL="2057400" indent="-228600" eaLnBrk="0" hangingPunct="0">
              <a:defRPr sz="4000">
                <a:solidFill>
                  <a:srgbClr val="000000"/>
                </a:solidFill>
                <a:latin typeface="Gill Sans"/>
                <a:ea typeface="MS PGothic" pitchFamily="34" charset="-128"/>
                <a:sym typeface="Gill Sans"/>
              </a:defRPr>
            </a:lvl5pPr>
            <a:lvl6pPr marL="2514600" indent="-228600" eaLnBrk="0" fontAlgn="base" hangingPunct="0">
              <a:spcBef>
                <a:spcPct val="0"/>
              </a:spcBef>
              <a:spcAft>
                <a:spcPct val="0"/>
              </a:spcAft>
              <a:defRPr sz="4000">
                <a:solidFill>
                  <a:srgbClr val="000000"/>
                </a:solidFill>
                <a:latin typeface="Gill Sans"/>
                <a:ea typeface="MS PGothic" pitchFamily="34" charset="-128"/>
                <a:sym typeface="Gill Sans"/>
              </a:defRPr>
            </a:lvl6pPr>
            <a:lvl7pPr marL="2971800" indent="-228600" eaLnBrk="0" fontAlgn="base" hangingPunct="0">
              <a:spcBef>
                <a:spcPct val="0"/>
              </a:spcBef>
              <a:spcAft>
                <a:spcPct val="0"/>
              </a:spcAft>
              <a:defRPr sz="4000">
                <a:solidFill>
                  <a:srgbClr val="000000"/>
                </a:solidFill>
                <a:latin typeface="Gill Sans"/>
                <a:ea typeface="MS PGothic" pitchFamily="34" charset="-128"/>
                <a:sym typeface="Gill Sans"/>
              </a:defRPr>
            </a:lvl7pPr>
            <a:lvl8pPr marL="3429000" indent="-228600" eaLnBrk="0" fontAlgn="base" hangingPunct="0">
              <a:spcBef>
                <a:spcPct val="0"/>
              </a:spcBef>
              <a:spcAft>
                <a:spcPct val="0"/>
              </a:spcAft>
              <a:defRPr sz="4000">
                <a:solidFill>
                  <a:srgbClr val="000000"/>
                </a:solidFill>
                <a:latin typeface="Gill Sans"/>
                <a:ea typeface="MS PGothic" pitchFamily="34" charset="-128"/>
                <a:sym typeface="Gill Sans"/>
              </a:defRPr>
            </a:lvl8pPr>
            <a:lvl9pPr marL="3886200" indent="-228600" eaLnBrk="0" fontAlgn="base" hangingPunct="0">
              <a:spcBef>
                <a:spcPct val="0"/>
              </a:spcBef>
              <a:spcAft>
                <a:spcPct val="0"/>
              </a:spcAft>
              <a:defRPr sz="4000">
                <a:solidFill>
                  <a:srgbClr val="000000"/>
                </a:solidFill>
                <a:latin typeface="Gill Sans"/>
                <a:ea typeface="MS PGothic" pitchFamily="34" charset="-128"/>
                <a:sym typeface="Gill Sans"/>
              </a:defRPr>
            </a:lvl9pPr>
          </a:lstStyle>
          <a:p>
            <a:pPr defTabSz="546171" eaLnBrk="1" hangingPunct="1"/>
            <a:r>
              <a:rPr lang="en-US" sz="2600">
                <a:solidFill>
                  <a:schemeClr val="tx2"/>
                </a:solidFill>
                <a:latin typeface="HelvNeue Light for IBM"/>
              </a:rPr>
              <a:t>mobile</a:t>
            </a:r>
            <a:endParaRPr lang="en-US" sz="4800">
              <a:solidFill>
                <a:schemeClr val="tx2"/>
              </a:solidFill>
              <a:latin typeface="HelvNeue Bold for IBM"/>
            </a:endParaRPr>
          </a:p>
        </p:txBody>
      </p:sp>
      <p:sp>
        <p:nvSpPr>
          <p:cNvPr id="12" name="Text Box 12"/>
          <p:cNvSpPr txBox="1">
            <a:spLocks noChangeArrowheads="1"/>
          </p:cNvSpPr>
          <p:nvPr/>
        </p:nvSpPr>
        <p:spPr bwMode="auto">
          <a:xfrm>
            <a:off x="5167992" y="2980267"/>
            <a:ext cx="908597" cy="455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617" tIns="27309" rIns="54617" bIns="27309">
            <a:spAutoFit/>
          </a:bodyPr>
          <a:lstStyle>
            <a:lvl1pPr eaLnBrk="0" hangingPunct="0">
              <a:defRPr sz="4000">
                <a:solidFill>
                  <a:srgbClr val="000000"/>
                </a:solidFill>
                <a:latin typeface="Gill Sans"/>
                <a:ea typeface="MS PGothic" pitchFamily="34" charset="-128"/>
                <a:sym typeface="Gill Sans"/>
              </a:defRPr>
            </a:lvl1pPr>
            <a:lvl2pPr marL="742950" indent="-285750" eaLnBrk="0" hangingPunct="0">
              <a:defRPr sz="4000">
                <a:solidFill>
                  <a:srgbClr val="000000"/>
                </a:solidFill>
                <a:latin typeface="Gill Sans"/>
                <a:ea typeface="MS PGothic" pitchFamily="34" charset="-128"/>
                <a:sym typeface="Gill Sans"/>
              </a:defRPr>
            </a:lvl2pPr>
            <a:lvl3pPr marL="1143000" indent="-228600" eaLnBrk="0" hangingPunct="0">
              <a:defRPr sz="4000">
                <a:solidFill>
                  <a:srgbClr val="000000"/>
                </a:solidFill>
                <a:latin typeface="Gill Sans"/>
                <a:ea typeface="MS PGothic" pitchFamily="34" charset="-128"/>
                <a:sym typeface="Gill Sans"/>
              </a:defRPr>
            </a:lvl3pPr>
            <a:lvl4pPr marL="1600200" indent="-228600" eaLnBrk="0" hangingPunct="0">
              <a:defRPr sz="4000">
                <a:solidFill>
                  <a:srgbClr val="000000"/>
                </a:solidFill>
                <a:latin typeface="Gill Sans"/>
                <a:ea typeface="MS PGothic" pitchFamily="34" charset="-128"/>
                <a:sym typeface="Gill Sans"/>
              </a:defRPr>
            </a:lvl4pPr>
            <a:lvl5pPr marL="2057400" indent="-228600" eaLnBrk="0" hangingPunct="0">
              <a:defRPr sz="4000">
                <a:solidFill>
                  <a:srgbClr val="000000"/>
                </a:solidFill>
                <a:latin typeface="Gill Sans"/>
                <a:ea typeface="MS PGothic" pitchFamily="34" charset="-128"/>
                <a:sym typeface="Gill Sans"/>
              </a:defRPr>
            </a:lvl5pPr>
            <a:lvl6pPr marL="2514600" indent="-228600" eaLnBrk="0" fontAlgn="base" hangingPunct="0">
              <a:spcBef>
                <a:spcPct val="0"/>
              </a:spcBef>
              <a:spcAft>
                <a:spcPct val="0"/>
              </a:spcAft>
              <a:defRPr sz="4000">
                <a:solidFill>
                  <a:srgbClr val="000000"/>
                </a:solidFill>
                <a:latin typeface="Gill Sans"/>
                <a:ea typeface="MS PGothic" pitchFamily="34" charset="-128"/>
                <a:sym typeface="Gill Sans"/>
              </a:defRPr>
            </a:lvl6pPr>
            <a:lvl7pPr marL="2971800" indent="-228600" eaLnBrk="0" fontAlgn="base" hangingPunct="0">
              <a:spcBef>
                <a:spcPct val="0"/>
              </a:spcBef>
              <a:spcAft>
                <a:spcPct val="0"/>
              </a:spcAft>
              <a:defRPr sz="4000">
                <a:solidFill>
                  <a:srgbClr val="000000"/>
                </a:solidFill>
                <a:latin typeface="Gill Sans"/>
                <a:ea typeface="MS PGothic" pitchFamily="34" charset="-128"/>
                <a:sym typeface="Gill Sans"/>
              </a:defRPr>
            </a:lvl7pPr>
            <a:lvl8pPr marL="3429000" indent="-228600" eaLnBrk="0" fontAlgn="base" hangingPunct="0">
              <a:spcBef>
                <a:spcPct val="0"/>
              </a:spcBef>
              <a:spcAft>
                <a:spcPct val="0"/>
              </a:spcAft>
              <a:defRPr sz="4000">
                <a:solidFill>
                  <a:srgbClr val="000000"/>
                </a:solidFill>
                <a:latin typeface="Gill Sans"/>
                <a:ea typeface="MS PGothic" pitchFamily="34" charset="-128"/>
                <a:sym typeface="Gill Sans"/>
              </a:defRPr>
            </a:lvl8pPr>
            <a:lvl9pPr marL="3886200" indent="-228600" eaLnBrk="0" fontAlgn="base" hangingPunct="0">
              <a:spcBef>
                <a:spcPct val="0"/>
              </a:spcBef>
              <a:spcAft>
                <a:spcPct val="0"/>
              </a:spcAft>
              <a:defRPr sz="4000">
                <a:solidFill>
                  <a:srgbClr val="000000"/>
                </a:solidFill>
                <a:latin typeface="Gill Sans"/>
                <a:ea typeface="MS PGothic" pitchFamily="34" charset="-128"/>
                <a:sym typeface="Gill Sans"/>
              </a:defRPr>
            </a:lvl9pPr>
          </a:lstStyle>
          <a:p>
            <a:pPr defTabSz="546171" eaLnBrk="1" hangingPunct="1"/>
            <a:r>
              <a:rPr lang="en-US" sz="2600">
                <a:solidFill>
                  <a:schemeClr val="tx2"/>
                </a:solidFill>
                <a:latin typeface="HelvNeue Light for IBM"/>
              </a:rPr>
              <a:t>cloud</a:t>
            </a:r>
            <a:endParaRPr lang="en-US" sz="4800">
              <a:solidFill>
                <a:schemeClr val="tx2"/>
              </a:solidFill>
              <a:latin typeface="HelvNeue Bold for IBM"/>
            </a:endParaRPr>
          </a:p>
        </p:txBody>
      </p:sp>
      <p:sp>
        <p:nvSpPr>
          <p:cNvPr id="13" name="Text Box 13"/>
          <p:cNvSpPr txBox="1">
            <a:spLocks noChangeArrowheads="1"/>
          </p:cNvSpPr>
          <p:nvPr/>
        </p:nvSpPr>
        <p:spPr bwMode="auto">
          <a:xfrm>
            <a:off x="4399722" y="4985173"/>
            <a:ext cx="1001570" cy="455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617" tIns="27309" rIns="54617" bIns="27309">
            <a:spAutoFit/>
          </a:bodyPr>
          <a:lstStyle>
            <a:lvl1pPr eaLnBrk="0" hangingPunct="0">
              <a:defRPr sz="4000">
                <a:solidFill>
                  <a:srgbClr val="000000"/>
                </a:solidFill>
                <a:latin typeface="Gill Sans"/>
                <a:ea typeface="MS PGothic" pitchFamily="34" charset="-128"/>
                <a:sym typeface="Gill Sans"/>
              </a:defRPr>
            </a:lvl1pPr>
            <a:lvl2pPr marL="742950" indent="-285750" eaLnBrk="0" hangingPunct="0">
              <a:defRPr sz="4000">
                <a:solidFill>
                  <a:srgbClr val="000000"/>
                </a:solidFill>
                <a:latin typeface="Gill Sans"/>
                <a:ea typeface="MS PGothic" pitchFamily="34" charset="-128"/>
                <a:sym typeface="Gill Sans"/>
              </a:defRPr>
            </a:lvl2pPr>
            <a:lvl3pPr marL="1143000" indent="-228600" eaLnBrk="0" hangingPunct="0">
              <a:defRPr sz="4000">
                <a:solidFill>
                  <a:srgbClr val="000000"/>
                </a:solidFill>
                <a:latin typeface="Gill Sans"/>
                <a:ea typeface="MS PGothic" pitchFamily="34" charset="-128"/>
                <a:sym typeface="Gill Sans"/>
              </a:defRPr>
            </a:lvl3pPr>
            <a:lvl4pPr marL="1600200" indent="-228600" eaLnBrk="0" hangingPunct="0">
              <a:defRPr sz="4000">
                <a:solidFill>
                  <a:srgbClr val="000000"/>
                </a:solidFill>
                <a:latin typeface="Gill Sans"/>
                <a:ea typeface="MS PGothic" pitchFamily="34" charset="-128"/>
                <a:sym typeface="Gill Sans"/>
              </a:defRPr>
            </a:lvl4pPr>
            <a:lvl5pPr marL="2057400" indent="-228600" eaLnBrk="0" hangingPunct="0">
              <a:defRPr sz="4000">
                <a:solidFill>
                  <a:srgbClr val="000000"/>
                </a:solidFill>
                <a:latin typeface="Gill Sans"/>
                <a:ea typeface="MS PGothic" pitchFamily="34" charset="-128"/>
                <a:sym typeface="Gill Sans"/>
              </a:defRPr>
            </a:lvl5pPr>
            <a:lvl6pPr marL="2514600" indent="-228600" eaLnBrk="0" fontAlgn="base" hangingPunct="0">
              <a:spcBef>
                <a:spcPct val="0"/>
              </a:spcBef>
              <a:spcAft>
                <a:spcPct val="0"/>
              </a:spcAft>
              <a:defRPr sz="4000">
                <a:solidFill>
                  <a:srgbClr val="000000"/>
                </a:solidFill>
                <a:latin typeface="Gill Sans"/>
                <a:ea typeface="MS PGothic" pitchFamily="34" charset="-128"/>
                <a:sym typeface="Gill Sans"/>
              </a:defRPr>
            </a:lvl6pPr>
            <a:lvl7pPr marL="2971800" indent="-228600" eaLnBrk="0" fontAlgn="base" hangingPunct="0">
              <a:spcBef>
                <a:spcPct val="0"/>
              </a:spcBef>
              <a:spcAft>
                <a:spcPct val="0"/>
              </a:spcAft>
              <a:defRPr sz="4000">
                <a:solidFill>
                  <a:srgbClr val="000000"/>
                </a:solidFill>
                <a:latin typeface="Gill Sans"/>
                <a:ea typeface="MS PGothic" pitchFamily="34" charset="-128"/>
                <a:sym typeface="Gill Sans"/>
              </a:defRPr>
            </a:lvl7pPr>
            <a:lvl8pPr marL="3429000" indent="-228600" eaLnBrk="0" fontAlgn="base" hangingPunct="0">
              <a:spcBef>
                <a:spcPct val="0"/>
              </a:spcBef>
              <a:spcAft>
                <a:spcPct val="0"/>
              </a:spcAft>
              <a:defRPr sz="4000">
                <a:solidFill>
                  <a:srgbClr val="000000"/>
                </a:solidFill>
                <a:latin typeface="Gill Sans"/>
                <a:ea typeface="MS PGothic" pitchFamily="34" charset="-128"/>
                <a:sym typeface="Gill Sans"/>
              </a:defRPr>
            </a:lvl8pPr>
            <a:lvl9pPr marL="3886200" indent="-228600" eaLnBrk="0" fontAlgn="base" hangingPunct="0">
              <a:spcBef>
                <a:spcPct val="0"/>
              </a:spcBef>
              <a:spcAft>
                <a:spcPct val="0"/>
              </a:spcAft>
              <a:defRPr sz="4000">
                <a:solidFill>
                  <a:srgbClr val="000000"/>
                </a:solidFill>
                <a:latin typeface="Gill Sans"/>
                <a:ea typeface="MS PGothic" pitchFamily="34" charset="-128"/>
                <a:sym typeface="Gill Sans"/>
              </a:defRPr>
            </a:lvl9pPr>
          </a:lstStyle>
          <a:p>
            <a:pPr defTabSz="546171" eaLnBrk="1" hangingPunct="1"/>
            <a:r>
              <a:rPr lang="en-US" sz="2600">
                <a:solidFill>
                  <a:schemeClr val="bg1"/>
                </a:solidFill>
                <a:latin typeface="HelvNeue Light for IBM"/>
              </a:rPr>
              <a:t>APPS</a:t>
            </a:r>
            <a:endParaRPr lang="en-US" sz="4800">
              <a:solidFill>
                <a:schemeClr val="bg1"/>
              </a:solidFill>
              <a:latin typeface="HelvNeue Bold for IBM"/>
            </a:endParaRPr>
          </a:p>
        </p:txBody>
      </p:sp>
      <p:pic>
        <p:nvPicPr>
          <p:cNvPr id="14"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7120" y="2817707"/>
            <a:ext cx="1250527" cy="200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 Box 26"/>
          <p:cNvSpPr txBox="1">
            <a:spLocks noChangeArrowheads="1"/>
          </p:cNvSpPr>
          <p:nvPr/>
        </p:nvSpPr>
        <p:spPr bwMode="auto">
          <a:xfrm>
            <a:off x="7453649" y="4996462"/>
            <a:ext cx="1242022" cy="455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617" tIns="27309" rIns="54617" bIns="27309">
            <a:spAutoFit/>
          </a:bodyPr>
          <a:lstStyle>
            <a:lvl1pPr eaLnBrk="0" hangingPunct="0">
              <a:defRPr sz="4000">
                <a:solidFill>
                  <a:srgbClr val="000000"/>
                </a:solidFill>
                <a:latin typeface="Gill Sans"/>
                <a:ea typeface="MS PGothic" pitchFamily="34" charset="-128"/>
                <a:sym typeface="Gill Sans"/>
              </a:defRPr>
            </a:lvl1pPr>
            <a:lvl2pPr marL="742950" indent="-285750" eaLnBrk="0" hangingPunct="0">
              <a:defRPr sz="4000">
                <a:solidFill>
                  <a:srgbClr val="000000"/>
                </a:solidFill>
                <a:latin typeface="Gill Sans"/>
                <a:ea typeface="MS PGothic" pitchFamily="34" charset="-128"/>
                <a:sym typeface="Gill Sans"/>
              </a:defRPr>
            </a:lvl2pPr>
            <a:lvl3pPr marL="1143000" indent="-228600" eaLnBrk="0" hangingPunct="0">
              <a:defRPr sz="4000">
                <a:solidFill>
                  <a:srgbClr val="000000"/>
                </a:solidFill>
                <a:latin typeface="Gill Sans"/>
                <a:ea typeface="MS PGothic" pitchFamily="34" charset="-128"/>
                <a:sym typeface="Gill Sans"/>
              </a:defRPr>
            </a:lvl3pPr>
            <a:lvl4pPr marL="1600200" indent="-228600" eaLnBrk="0" hangingPunct="0">
              <a:defRPr sz="4000">
                <a:solidFill>
                  <a:srgbClr val="000000"/>
                </a:solidFill>
                <a:latin typeface="Gill Sans"/>
                <a:ea typeface="MS PGothic" pitchFamily="34" charset="-128"/>
                <a:sym typeface="Gill Sans"/>
              </a:defRPr>
            </a:lvl4pPr>
            <a:lvl5pPr marL="2057400" indent="-228600" eaLnBrk="0" hangingPunct="0">
              <a:defRPr sz="4000">
                <a:solidFill>
                  <a:srgbClr val="000000"/>
                </a:solidFill>
                <a:latin typeface="Gill Sans"/>
                <a:ea typeface="MS PGothic" pitchFamily="34" charset="-128"/>
                <a:sym typeface="Gill Sans"/>
              </a:defRPr>
            </a:lvl5pPr>
            <a:lvl6pPr marL="2514600" indent="-228600" eaLnBrk="0" fontAlgn="base" hangingPunct="0">
              <a:spcBef>
                <a:spcPct val="0"/>
              </a:spcBef>
              <a:spcAft>
                <a:spcPct val="0"/>
              </a:spcAft>
              <a:defRPr sz="4000">
                <a:solidFill>
                  <a:srgbClr val="000000"/>
                </a:solidFill>
                <a:latin typeface="Gill Sans"/>
                <a:ea typeface="MS PGothic" pitchFamily="34" charset="-128"/>
                <a:sym typeface="Gill Sans"/>
              </a:defRPr>
            </a:lvl6pPr>
            <a:lvl7pPr marL="2971800" indent="-228600" eaLnBrk="0" fontAlgn="base" hangingPunct="0">
              <a:spcBef>
                <a:spcPct val="0"/>
              </a:spcBef>
              <a:spcAft>
                <a:spcPct val="0"/>
              </a:spcAft>
              <a:defRPr sz="4000">
                <a:solidFill>
                  <a:srgbClr val="000000"/>
                </a:solidFill>
                <a:latin typeface="Gill Sans"/>
                <a:ea typeface="MS PGothic" pitchFamily="34" charset="-128"/>
                <a:sym typeface="Gill Sans"/>
              </a:defRPr>
            </a:lvl7pPr>
            <a:lvl8pPr marL="3429000" indent="-228600" eaLnBrk="0" fontAlgn="base" hangingPunct="0">
              <a:spcBef>
                <a:spcPct val="0"/>
              </a:spcBef>
              <a:spcAft>
                <a:spcPct val="0"/>
              </a:spcAft>
              <a:defRPr sz="4000">
                <a:solidFill>
                  <a:srgbClr val="000000"/>
                </a:solidFill>
                <a:latin typeface="Gill Sans"/>
                <a:ea typeface="MS PGothic" pitchFamily="34" charset="-128"/>
                <a:sym typeface="Gill Sans"/>
              </a:defRPr>
            </a:lvl8pPr>
            <a:lvl9pPr marL="3886200" indent="-228600" eaLnBrk="0" fontAlgn="base" hangingPunct="0">
              <a:spcBef>
                <a:spcPct val="0"/>
              </a:spcBef>
              <a:spcAft>
                <a:spcPct val="0"/>
              </a:spcAft>
              <a:defRPr sz="4000">
                <a:solidFill>
                  <a:srgbClr val="000000"/>
                </a:solidFill>
                <a:latin typeface="Gill Sans"/>
                <a:ea typeface="MS PGothic" pitchFamily="34" charset="-128"/>
                <a:sym typeface="Gill Sans"/>
              </a:defRPr>
            </a:lvl9pPr>
          </a:lstStyle>
          <a:p>
            <a:pPr defTabSz="546171" eaLnBrk="1" hangingPunct="1"/>
            <a:r>
              <a:rPr lang="en-US" sz="2600">
                <a:solidFill>
                  <a:schemeClr val="tx2"/>
                </a:solidFill>
                <a:latin typeface="HelvNeue Light Italic for IBM" pitchFamily="34" charset="0"/>
              </a:rPr>
              <a:t>SPEED</a:t>
            </a:r>
            <a:endParaRPr lang="en-US" sz="4800">
              <a:solidFill>
                <a:schemeClr val="tx2"/>
              </a:solidFill>
              <a:latin typeface="HelvNeue Light Italic for IBM" pitchFamily="34" charset="0"/>
            </a:endParaRPr>
          </a:p>
        </p:txBody>
      </p:sp>
      <p:sp>
        <p:nvSpPr>
          <p:cNvPr id="16" name="Oval 6"/>
          <p:cNvSpPr>
            <a:spLocks noChangeArrowheads="1"/>
          </p:cNvSpPr>
          <p:nvPr/>
        </p:nvSpPr>
        <p:spPr bwMode="auto">
          <a:xfrm>
            <a:off x="1097280" y="2817707"/>
            <a:ext cx="1259840" cy="1679787"/>
          </a:xfrm>
          <a:prstGeom prst="ellipse">
            <a:avLst/>
          </a:prstGeom>
          <a:solidFill>
            <a:schemeClr val="bg1"/>
          </a:solidFill>
          <a:ln w="19050">
            <a:solidFill>
              <a:srgbClr val="AB1A8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617" tIns="27309" rIns="54617" bIns="27309" anchor="ctr"/>
          <a:lstStyle/>
          <a:p>
            <a:endParaRPr lang="en-US"/>
          </a:p>
        </p:txBody>
      </p:sp>
      <p:sp>
        <p:nvSpPr>
          <p:cNvPr id="17" name="Text Box 8"/>
          <p:cNvSpPr txBox="1">
            <a:spLocks noChangeArrowheads="1"/>
          </p:cNvSpPr>
          <p:nvPr/>
        </p:nvSpPr>
        <p:spPr bwMode="auto">
          <a:xfrm>
            <a:off x="910607" y="4551680"/>
            <a:ext cx="1647581" cy="347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617" tIns="27309" rIns="54617" bIns="27309">
            <a:spAutoFit/>
          </a:bodyPr>
          <a:lstStyle>
            <a:lvl1pPr eaLnBrk="0" hangingPunct="0">
              <a:defRPr sz="4000">
                <a:solidFill>
                  <a:srgbClr val="000000"/>
                </a:solidFill>
                <a:latin typeface="Gill Sans"/>
                <a:ea typeface="MS PGothic" pitchFamily="34" charset="-128"/>
                <a:sym typeface="Gill Sans"/>
              </a:defRPr>
            </a:lvl1pPr>
            <a:lvl2pPr marL="742950" indent="-285750" eaLnBrk="0" hangingPunct="0">
              <a:defRPr sz="4000">
                <a:solidFill>
                  <a:srgbClr val="000000"/>
                </a:solidFill>
                <a:latin typeface="Gill Sans"/>
                <a:ea typeface="MS PGothic" pitchFamily="34" charset="-128"/>
                <a:sym typeface="Gill Sans"/>
              </a:defRPr>
            </a:lvl2pPr>
            <a:lvl3pPr marL="1143000" indent="-228600" eaLnBrk="0" hangingPunct="0">
              <a:defRPr sz="4000">
                <a:solidFill>
                  <a:srgbClr val="000000"/>
                </a:solidFill>
                <a:latin typeface="Gill Sans"/>
                <a:ea typeface="MS PGothic" pitchFamily="34" charset="-128"/>
                <a:sym typeface="Gill Sans"/>
              </a:defRPr>
            </a:lvl3pPr>
            <a:lvl4pPr marL="1600200" indent="-228600" eaLnBrk="0" hangingPunct="0">
              <a:defRPr sz="4000">
                <a:solidFill>
                  <a:srgbClr val="000000"/>
                </a:solidFill>
                <a:latin typeface="Gill Sans"/>
                <a:ea typeface="MS PGothic" pitchFamily="34" charset="-128"/>
                <a:sym typeface="Gill Sans"/>
              </a:defRPr>
            </a:lvl4pPr>
            <a:lvl5pPr marL="2057400" indent="-228600" eaLnBrk="0" hangingPunct="0">
              <a:defRPr sz="4000">
                <a:solidFill>
                  <a:srgbClr val="000000"/>
                </a:solidFill>
                <a:latin typeface="Gill Sans"/>
                <a:ea typeface="MS PGothic" pitchFamily="34" charset="-128"/>
                <a:sym typeface="Gill Sans"/>
              </a:defRPr>
            </a:lvl5pPr>
            <a:lvl6pPr marL="2514600" indent="-228600" eaLnBrk="0" fontAlgn="base" hangingPunct="0">
              <a:spcBef>
                <a:spcPct val="0"/>
              </a:spcBef>
              <a:spcAft>
                <a:spcPct val="0"/>
              </a:spcAft>
              <a:defRPr sz="4000">
                <a:solidFill>
                  <a:srgbClr val="000000"/>
                </a:solidFill>
                <a:latin typeface="Gill Sans"/>
                <a:ea typeface="MS PGothic" pitchFamily="34" charset="-128"/>
                <a:sym typeface="Gill Sans"/>
              </a:defRPr>
            </a:lvl6pPr>
            <a:lvl7pPr marL="2971800" indent="-228600" eaLnBrk="0" fontAlgn="base" hangingPunct="0">
              <a:spcBef>
                <a:spcPct val="0"/>
              </a:spcBef>
              <a:spcAft>
                <a:spcPct val="0"/>
              </a:spcAft>
              <a:defRPr sz="4000">
                <a:solidFill>
                  <a:srgbClr val="000000"/>
                </a:solidFill>
                <a:latin typeface="Gill Sans"/>
                <a:ea typeface="MS PGothic" pitchFamily="34" charset="-128"/>
                <a:sym typeface="Gill Sans"/>
              </a:defRPr>
            </a:lvl7pPr>
            <a:lvl8pPr marL="3429000" indent="-228600" eaLnBrk="0" fontAlgn="base" hangingPunct="0">
              <a:spcBef>
                <a:spcPct val="0"/>
              </a:spcBef>
              <a:spcAft>
                <a:spcPct val="0"/>
              </a:spcAft>
              <a:defRPr sz="4000">
                <a:solidFill>
                  <a:srgbClr val="000000"/>
                </a:solidFill>
                <a:latin typeface="Gill Sans"/>
                <a:ea typeface="MS PGothic" pitchFamily="34" charset="-128"/>
                <a:sym typeface="Gill Sans"/>
              </a:defRPr>
            </a:lvl8pPr>
            <a:lvl9pPr marL="3886200" indent="-228600" eaLnBrk="0" fontAlgn="base" hangingPunct="0">
              <a:spcBef>
                <a:spcPct val="0"/>
              </a:spcBef>
              <a:spcAft>
                <a:spcPct val="0"/>
              </a:spcAft>
              <a:defRPr sz="4000">
                <a:solidFill>
                  <a:srgbClr val="000000"/>
                </a:solidFill>
                <a:latin typeface="Gill Sans"/>
                <a:ea typeface="MS PGothic" pitchFamily="34" charset="-128"/>
                <a:sym typeface="Gill Sans"/>
              </a:defRPr>
            </a:lvl9pPr>
          </a:lstStyle>
          <a:p>
            <a:pPr defTabSz="546171" eaLnBrk="1" hangingPunct="1"/>
            <a:r>
              <a:rPr lang="en-US" sz="1900">
                <a:solidFill>
                  <a:schemeClr val="tx2"/>
                </a:solidFill>
                <a:latin typeface="HelvNeue Light for IBM"/>
              </a:rPr>
              <a:t>predominantly</a:t>
            </a:r>
            <a:endParaRPr lang="en-US" sz="1900">
              <a:solidFill>
                <a:schemeClr val="tx2"/>
              </a:solidFill>
              <a:latin typeface="HelvNeue Bold for IBM"/>
            </a:endParaRPr>
          </a:p>
        </p:txBody>
      </p:sp>
      <p:sp>
        <p:nvSpPr>
          <p:cNvPr id="18" name="Text Box 9"/>
          <p:cNvSpPr txBox="1">
            <a:spLocks noChangeArrowheads="1"/>
          </p:cNvSpPr>
          <p:nvPr/>
        </p:nvSpPr>
        <p:spPr bwMode="auto">
          <a:xfrm>
            <a:off x="1153799" y="4876800"/>
            <a:ext cx="1113782" cy="655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617" tIns="27309" rIns="54617" bIns="27309">
            <a:spAutoFit/>
          </a:bodyPr>
          <a:lstStyle>
            <a:lvl1pPr eaLnBrk="0" hangingPunct="0">
              <a:defRPr sz="4000">
                <a:solidFill>
                  <a:srgbClr val="000000"/>
                </a:solidFill>
                <a:latin typeface="Gill Sans"/>
                <a:ea typeface="MS PGothic" pitchFamily="34" charset="-128"/>
                <a:sym typeface="Gill Sans"/>
              </a:defRPr>
            </a:lvl1pPr>
            <a:lvl2pPr marL="742950" indent="-285750" eaLnBrk="0" hangingPunct="0">
              <a:defRPr sz="4000">
                <a:solidFill>
                  <a:srgbClr val="000000"/>
                </a:solidFill>
                <a:latin typeface="Gill Sans"/>
                <a:ea typeface="MS PGothic" pitchFamily="34" charset="-128"/>
                <a:sym typeface="Gill Sans"/>
              </a:defRPr>
            </a:lvl2pPr>
            <a:lvl3pPr marL="1143000" indent="-228600" eaLnBrk="0" hangingPunct="0">
              <a:defRPr sz="4000">
                <a:solidFill>
                  <a:srgbClr val="000000"/>
                </a:solidFill>
                <a:latin typeface="Gill Sans"/>
                <a:ea typeface="MS PGothic" pitchFamily="34" charset="-128"/>
                <a:sym typeface="Gill Sans"/>
              </a:defRPr>
            </a:lvl3pPr>
            <a:lvl4pPr marL="1600200" indent="-228600" eaLnBrk="0" hangingPunct="0">
              <a:defRPr sz="4000">
                <a:solidFill>
                  <a:srgbClr val="000000"/>
                </a:solidFill>
                <a:latin typeface="Gill Sans"/>
                <a:ea typeface="MS PGothic" pitchFamily="34" charset="-128"/>
                <a:sym typeface="Gill Sans"/>
              </a:defRPr>
            </a:lvl4pPr>
            <a:lvl5pPr marL="2057400" indent="-228600" eaLnBrk="0" hangingPunct="0">
              <a:defRPr sz="4000">
                <a:solidFill>
                  <a:srgbClr val="000000"/>
                </a:solidFill>
                <a:latin typeface="Gill Sans"/>
                <a:ea typeface="MS PGothic" pitchFamily="34" charset="-128"/>
                <a:sym typeface="Gill Sans"/>
              </a:defRPr>
            </a:lvl5pPr>
            <a:lvl6pPr marL="2514600" indent="-228600" eaLnBrk="0" fontAlgn="base" hangingPunct="0">
              <a:spcBef>
                <a:spcPct val="0"/>
              </a:spcBef>
              <a:spcAft>
                <a:spcPct val="0"/>
              </a:spcAft>
              <a:defRPr sz="4000">
                <a:solidFill>
                  <a:srgbClr val="000000"/>
                </a:solidFill>
                <a:latin typeface="Gill Sans"/>
                <a:ea typeface="MS PGothic" pitchFamily="34" charset="-128"/>
                <a:sym typeface="Gill Sans"/>
              </a:defRPr>
            </a:lvl6pPr>
            <a:lvl7pPr marL="2971800" indent="-228600" eaLnBrk="0" fontAlgn="base" hangingPunct="0">
              <a:spcBef>
                <a:spcPct val="0"/>
              </a:spcBef>
              <a:spcAft>
                <a:spcPct val="0"/>
              </a:spcAft>
              <a:defRPr sz="4000">
                <a:solidFill>
                  <a:srgbClr val="000000"/>
                </a:solidFill>
                <a:latin typeface="Gill Sans"/>
                <a:ea typeface="MS PGothic" pitchFamily="34" charset="-128"/>
                <a:sym typeface="Gill Sans"/>
              </a:defRPr>
            </a:lvl7pPr>
            <a:lvl8pPr marL="3429000" indent="-228600" eaLnBrk="0" fontAlgn="base" hangingPunct="0">
              <a:spcBef>
                <a:spcPct val="0"/>
              </a:spcBef>
              <a:spcAft>
                <a:spcPct val="0"/>
              </a:spcAft>
              <a:defRPr sz="4000">
                <a:solidFill>
                  <a:srgbClr val="000000"/>
                </a:solidFill>
                <a:latin typeface="Gill Sans"/>
                <a:ea typeface="MS PGothic" pitchFamily="34" charset="-128"/>
                <a:sym typeface="Gill Sans"/>
              </a:defRPr>
            </a:lvl8pPr>
            <a:lvl9pPr marL="3886200" indent="-228600" eaLnBrk="0" fontAlgn="base" hangingPunct="0">
              <a:spcBef>
                <a:spcPct val="0"/>
              </a:spcBef>
              <a:spcAft>
                <a:spcPct val="0"/>
              </a:spcAft>
              <a:defRPr sz="4000">
                <a:solidFill>
                  <a:srgbClr val="000000"/>
                </a:solidFill>
                <a:latin typeface="Gill Sans"/>
                <a:ea typeface="MS PGothic" pitchFamily="34" charset="-128"/>
                <a:sym typeface="Gill Sans"/>
              </a:defRPr>
            </a:lvl9pPr>
          </a:lstStyle>
          <a:p>
            <a:pPr defTabSz="546171" eaLnBrk="1" hangingPunct="1"/>
            <a:r>
              <a:rPr lang="en-US" sz="3900">
                <a:solidFill>
                  <a:srgbClr val="AB1A86"/>
                </a:solidFill>
                <a:latin typeface="HelvNeue Bold for IBM"/>
              </a:rPr>
              <a:t>3-20</a:t>
            </a:r>
          </a:p>
        </p:txBody>
      </p:sp>
      <p:sp>
        <p:nvSpPr>
          <p:cNvPr id="19" name="Text Box 10"/>
          <p:cNvSpPr txBox="1">
            <a:spLocks noChangeArrowheads="1"/>
          </p:cNvSpPr>
          <p:nvPr/>
        </p:nvSpPr>
        <p:spPr bwMode="auto">
          <a:xfrm>
            <a:off x="549214" y="5527040"/>
            <a:ext cx="2298400" cy="347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617" tIns="27309" rIns="54617" bIns="27309">
            <a:spAutoFit/>
          </a:bodyPr>
          <a:lstStyle>
            <a:lvl1pPr eaLnBrk="0" hangingPunct="0">
              <a:defRPr sz="4000">
                <a:solidFill>
                  <a:srgbClr val="000000"/>
                </a:solidFill>
                <a:latin typeface="Gill Sans"/>
                <a:ea typeface="MS PGothic" pitchFamily="34" charset="-128"/>
                <a:sym typeface="Gill Sans"/>
              </a:defRPr>
            </a:lvl1pPr>
            <a:lvl2pPr marL="742950" indent="-285750" eaLnBrk="0" hangingPunct="0">
              <a:defRPr sz="4000">
                <a:solidFill>
                  <a:srgbClr val="000000"/>
                </a:solidFill>
                <a:latin typeface="Gill Sans"/>
                <a:ea typeface="MS PGothic" pitchFamily="34" charset="-128"/>
                <a:sym typeface="Gill Sans"/>
              </a:defRPr>
            </a:lvl2pPr>
            <a:lvl3pPr marL="1143000" indent="-228600" eaLnBrk="0" hangingPunct="0">
              <a:defRPr sz="4000">
                <a:solidFill>
                  <a:srgbClr val="000000"/>
                </a:solidFill>
                <a:latin typeface="Gill Sans"/>
                <a:ea typeface="MS PGothic" pitchFamily="34" charset="-128"/>
                <a:sym typeface="Gill Sans"/>
              </a:defRPr>
            </a:lvl3pPr>
            <a:lvl4pPr marL="1600200" indent="-228600" eaLnBrk="0" hangingPunct="0">
              <a:defRPr sz="4000">
                <a:solidFill>
                  <a:srgbClr val="000000"/>
                </a:solidFill>
                <a:latin typeface="Gill Sans"/>
                <a:ea typeface="MS PGothic" pitchFamily="34" charset="-128"/>
                <a:sym typeface="Gill Sans"/>
              </a:defRPr>
            </a:lvl4pPr>
            <a:lvl5pPr marL="2057400" indent="-228600" eaLnBrk="0" hangingPunct="0">
              <a:defRPr sz="4000">
                <a:solidFill>
                  <a:srgbClr val="000000"/>
                </a:solidFill>
                <a:latin typeface="Gill Sans"/>
                <a:ea typeface="MS PGothic" pitchFamily="34" charset="-128"/>
                <a:sym typeface="Gill Sans"/>
              </a:defRPr>
            </a:lvl5pPr>
            <a:lvl6pPr marL="2514600" indent="-228600" eaLnBrk="0" fontAlgn="base" hangingPunct="0">
              <a:spcBef>
                <a:spcPct val="0"/>
              </a:spcBef>
              <a:spcAft>
                <a:spcPct val="0"/>
              </a:spcAft>
              <a:defRPr sz="4000">
                <a:solidFill>
                  <a:srgbClr val="000000"/>
                </a:solidFill>
                <a:latin typeface="Gill Sans"/>
                <a:ea typeface="MS PGothic" pitchFamily="34" charset="-128"/>
                <a:sym typeface="Gill Sans"/>
              </a:defRPr>
            </a:lvl6pPr>
            <a:lvl7pPr marL="2971800" indent="-228600" eaLnBrk="0" fontAlgn="base" hangingPunct="0">
              <a:spcBef>
                <a:spcPct val="0"/>
              </a:spcBef>
              <a:spcAft>
                <a:spcPct val="0"/>
              </a:spcAft>
              <a:defRPr sz="4000">
                <a:solidFill>
                  <a:srgbClr val="000000"/>
                </a:solidFill>
                <a:latin typeface="Gill Sans"/>
                <a:ea typeface="MS PGothic" pitchFamily="34" charset="-128"/>
                <a:sym typeface="Gill Sans"/>
              </a:defRPr>
            </a:lvl7pPr>
            <a:lvl8pPr marL="3429000" indent="-228600" eaLnBrk="0" fontAlgn="base" hangingPunct="0">
              <a:spcBef>
                <a:spcPct val="0"/>
              </a:spcBef>
              <a:spcAft>
                <a:spcPct val="0"/>
              </a:spcAft>
              <a:defRPr sz="4000">
                <a:solidFill>
                  <a:srgbClr val="000000"/>
                </a:solidFill>
                <a:latin typeface="Gill Sans"/>
                <a:ea typeface="MS PGothic" pitchFamily="34" charset="-128"/>
                <a:sym typeface="Gill Sans"/>
              </a:defRPr>
            </a:lvl8pPr>
            <a:lvl9pPr marL="3886200" indent="-228600" eaLnBrk="0" fontAlgn="base" hangingPunct="0">
              <a:spcBef>
                <a:spcPct val="0"/>
              </a:spcBef>
              <a:spcAft>
                <a:spcPct val="0"/>
              </a:spcAft>
              <a:defRPr sz="4000">
                <a:solidFill>
                  <a:srgbClr val="000000"/>
                </a:solidFill>
                <a:latin typeface="Gill Sans"/>
                <a:ea typeface="MS PGothic" pitchFamily="34" charset="-128"/>
                <a:sym typeface="Gill Sans"/>
              </a:defRPr>
            </a:lvl9pPr>
          </a:lstStyle>
          <a:p>
            <a:pPr defTabSz="546171" eaLnBrk="1" hangingPunct="1"/>
            <a:r>
              <a:rPr lang="en-US" sz="1900">
                <a:solidFill>
                  <a:schemeClr val="tx2"/>
                </a:solidFill>
                <a:latin typeface="HelvNeue Light for IBM"/>
              </a:rPr>
              <a:t>Individuals per team</a:t>
            </a:r>
            <a:endParaRPr lang="en-US" sz="1900">
              <a:solidFill>
                <a:schemeClr val="tx2"/>
              </a:solidFill>
              <a:latin typeface="HelvNeue Bold for IBM"/>
            </a:endParaRPr>
          </a:p>
        </p:txBody>
      </p:sp>
      <p:pic>
        <p:nvPicPr>
          <p:cNvPr id="20"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5600" y="3201529"/>
            <a:ext cx="197274" cy="785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Line 16"/>
          <p:cNvSpPr>
            <a:spLocks noChangeShapeType="1"/>
          </p:cNvSpPr>
          <p:nvPr/>
        </p:nvSpPr>
        <p:spPr bwMode="auto">
          <a:xfrm>
            <a:off x="782320" y="7712569"/>
            <a:ext cx="1656080" cy="1129"/>
          </a:xfrm>
          <a:prstGeom prst="line">
            <a:avLst/>
          </a:prstGeom>
          <a:noFill/>
          <a:ln w="9525">
            <a:solidFill>
              <a:srgbClr val="993366"/>
            </a:solidFill>
            <a:prstDash val="dash"/>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54617" tIns="27309" rIns="54617" bIns="27309"/>
          <a:lstStyle/>
          <a:p>
            <a:endParaRPr lang="en-US"/>
          </a:p>
        </p:txBody>
      </p:sp>
      <p:sp>
        <p:nvSpPr>
          <p:cNvPr id="22" name="Oval 12"/>
          <p:cNvSpPr>
            <a:spLocks noChangeArrowheads="1"/>
          </p:cNvSpPr>
          <p:nvPr/>
        </p:nvSpPr>
        <p:spPr bwMode="auto">
          <a:xfrm>
            <a:off x="533400" y="7354712"/>
            <a:ext cx="523240" cy="697653"/>
          </a:xfrm>
          <a:prstGeom prst="ellipse">
            <a:avLst/>
          </a:prstGeom>
          <a:solidFill>
            <a:schemeClr val="bg1"/>
          </a:solidFill>
          <a:ln w="19050">
            <a:solidFill>
              <a:srgbClr val="AB1A8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617" tIns="27309" rIns="54617" bIns="27309" anchor="ctr"/>
          <a:lstStyle/>
          <a:p>
            <a:pPr defTabSz="546171"/>
            <a:r>
              <a:rPr lang="en-US" sz="1100">
                <a:latin typeface="HelvNeue Light for IBM"/>
              </a:rPr>
              <a:t>NEW</a:t>
            </a:r>
          </a:p>
        </p:txBody>
      </p:sp>
      <p:sp>
        <p:nvSpPr>
          <p:cNvPr id="23" name="Oval 13"/>
          <p:cNvSpPr>
            <a:spLocks noChangeArrowheads="1"/>
          </p:cNvSpPr>
          <p:nvPr/>
        </p:nvSpPr>
        <p:spPr bwMode="auto">
          <a:xfrm>
            <a:off x="1427480" y="7354712"/>
            <a:ext cx="523240" cy="697653"/>
          </a:xfrm>
          <a:prstGeom prst="ellipse">
            <a:avLst/>
          </a:prstGeom>
          <a:solidFill>
            <a:schemeClr val="bg1"/>
          </a:solidFill>
          <a:ln w="19050">
            <a:solidFill>
              <a:srgbClr val="AB1A8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617" tIns="27309" rIns="54617" bIns="27309" anchor="ctr"/>
          <a:lstStyle/>
          <a:p>
            <a:pPr defTabSz="546171"/>
            <a:r>
              <a:rPr lang="en-US" sz="1100">
                <a:latin typeface="HelvNeue Light for IBM"/>
              </a:rPr>
              <a:t>INT</a:t>
            </a:r>
          </a:p>
        </p:txBody>
      </p:sp>
      <p:sp>
        <p:nvSpPr>
          <p:cNvPr id="24" name="Oval 14"/>
          <p:cNvSpPr>
            <a:spLocks noChangeArrowheads="1"/>
          </p:cNvSpPr>
          <p:nvPr/>
        </p:nvSpPr>
        <p:spPr bwMode="auto">
          <a:xfrm>
            <a:off x="2438400" y="7354712"/>
            <a:ext cx="523240" cy="697653"/>
          </a:xfrm>
          <a:prstGeom prst="ellipse">
            <a:avLst/>
          </a:prstGeom>
          <a:solidFill>
            <a:schemeClr val="bg1"/>
          </a:solidFill>
          <a:ln w="19050">
            <a:solidFill>
              <a:srgbClr val="AB1A8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617" tIns="27309" rIns="54617" bIns="27309" anchor="ctr"/>
          <a:lstStyle/>
          <a:p>
            <a:pPr defTabSz="546171"/>
            <a:r>
              <a:rPr lang="en-US" sz="1100">
                <a:latin typeface="HelvNeue Light for IBM"/>
              </a:rPr>
              <a:t>EXP</a:t>
            </a:r>
          </a:p>
        </p:txBody>
      </p:sp>
      <p:sp>
        <p:nvSpPr>
          <p:cNvPr id="25" name="Text Box 17"/>
          <p:cNvSpPr txBox="1">
            <a:spLocks noChangeArrowheads="1"/>
          </p:cNvSpPr>
          <p:nvPr/>
        </p:nvSpPr>
        <p:spPr bwMode="auto">
          <a:xfrm>
            <a:off x="1079886" y="6827520"/>
            <a:ext cx="1209961" cy="347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617" tIns="27309" rIns="54617" bIns="27309">
            <a:spAutoFit/>
          </a:bodyPr>
          <a:lstStyle>
            <a:lvl1pPr eaLnBrk="0" hangingPunct="0">
              <a:defRPr sz="4000">
                <a:solidFill>
                  <a:srgbClr val="000000"/>
                </a:solidFill>
                <a:latin typeface="Gill Sans"/>
                <a:ea typeface="MS PGothic" pitchFamily="34" charset="-128"/>
                <a:sym typeface="Gill Sans"/>
              </a:defRPr>
            </a:lvl1pPr>
            <a:lvl2pPr marL="742950" indent="-285750" eaLnBrk="0" hangingPunct="0">
              <a:defRPr sz="4000">
                <a:solidFill>
                  <a:srgbClr val="000000"/>
                </a:solidFill>
                <a:latin typeface="Gill Sans"/>
                <a:ea typeface="MS PGothic" pitchFamily="34" charset="-128"/>
                <a:sym typeface="Gill Sans"/>
              </a:defRPr>
            </a:lvl2pPr>
            <a:lvl3pPr marL="1143000" indent="-228600" eaLnBrk="0" hangingPunct="0">
              <a:defRPr sz="4000">
                <a:solidFill>
                  <a:srgbClr val="000000"/>
                </a:solidFill>
                <a:latin typeface="Gill Sans"/>
                <a:ea typeface="MS PGothic" pitchFamily="34" charset="-128"/>
                <a:sym typeface="Gill Sans"/>
              </a:defRPr>
            </a:lvl3pPr>
            <a:lvl4pPr marL="1600200" indent="-228600" eaLnBrk="0" hangingPunct="0">
              <a:defRPr sz="4000">
                <a:solidFill>
                  <a:srgbClr val="000000"/>
                </a:solidFill>
                <a:latin typeface="Gill Sans"/>
                <a:ea typeface="MS PGothic" pitchFamily="34" charset="-128"/>
                <a:sym typeface="Gill Sans"/>
              </a:defRPr>
            </a:lvl4pPr>
            <a:lvl5pPr marL="2057400" indent="-228600" eaLnBrk="0" hangingPunct="0">
              <a:defRPr sz="4000">
                <a:solidFill>
                  <a:srgbClr val="000000"/>
                </a:solidFill>
                <a:latin typeface="Gill Sans"/>
                <a:ea typeface="MS PGothic" pitchFamily="34" charset="-128"/>
                <a:sym typeface="Gill Sans"/>
              </a:defRPr>
            </a:lvl5pPr>
            <a:lvl6pPr marL="2514600" indent="-228600" eaLnBrk="0" fontAlgn="base" hangingPunct="0">
              <a:spcBef>
                <a:spcPct val="0"/>
              </a:spcBef>
              <a:spcAft>
                <a:spcPct val="0"/>
              </a:spcAft>
              <a:defRPr sz="4000">
                <a:solidFill>
                  <a:srgbClr val="000000"/>
                </a:solidFill>
                <a:latin typeface="Gill Sans"/>
                <a:ea typeface="MS PGothic" pitchFamily="34" charset="-128"/>
                <a:sym typeface="Gill Sans"/>
              </a:defRPr>
            </a:lvl6pPr>
            <a:lvl7pPr marL="2971800" indent="-228600" eaLnBrk="0" fontAlgn="base" hangingPunct="0">
              <a:spcBef>
                <a:spcPct val="0"/>
              </a:spcBef>
              <a:spcAft>
                <a:spcPct val="0"/>
              </a:spcAft>
              <a:defRPr sz="4000">
                <a:solidFill>
                  <a:srgbClr val="000000"/>
                </a:solidFill>
                <a:latin typeface="Gill Sans"/>
                <a:ea typeface="MS PGothic" pitchFamily="34" charset="-128"/>
                <a:sym typeface="Gill Sans"/>
              </a:defRPr>
            </a:lvl7pPr>
            <a:lvl8pPr marL="3429000" indent="-228600" eaLnBrk="0" fontAlgn="base" hangingPunct="0">
              <a:spcBef>
                <a:spcPct val="0"/>
              </a:spcBef>
              <a:spcAft>
                <a:spcPct val="0"/>
              </a:spcAft>
              <a:defRPr sz="4000">
                <a:solidFill>
                  <a:srgbClr val="000000"/>
                </a:solidFill>
                <a:latin typeface="Gill Sans"/>
                <a:ea typeface="MS PGothic" pitchFamily="34" charset="-128"/>
                <a:sym typeface="Gill Sans"/>
              </a:defRPr>
            </a:lvl8pPr>
            <a:lvl9pPr marL="3886200" indent="-228600" eaLnBrk="0" fontAlgn="base" hangingPunct="0">
              <a:spcBef>
                <a:spcPct val="0"/>
              </a:spcBef>
              <a:spcAft>
                <a:spcPct val="0"/>
              </a:spcAft>
              <a:defRPr sz="4000">
                <a:solidFill>
                  <a:srgbClr val="000000"/>
                </a:solidFill>
                <a:latin typeface="Gill Sans"/>
                <a:ea typeface="MS PGothic" pitchFamily="34" charset="-128"/>
                <a:sym typeface="Gill Sans"/>
              </a:defRPr>
            </a:lvl9pPr>
          </a:lstStyle>
          <a:p>
            <a:pPr defTabSz="546171" eaLnBrk="1" hangingPunct="1"/>
            <a:r>
              <a:rPr lang="en-US" sz="1900">
                <a:solidFill>
                  <a:schemeClr val="tx2"/>
                </a:solidFill>
                <a:latin typeface="HelvNeue Light for IBM"/>
              </a:rPr>
              <a:t>skill levels</a:t>
            </a:r>
            <a:endParaRPr lang="en-US" sz="1900">
              <a:solidFill>
                <a:schemeClr val="tx2"/>
              </a:solidFill>
              <a:latin typeface="HelvNeue Bold for IBM"/>
            </a:endParaRPr>
          </a:p>
        </p:txBody>
      </p:sp>
      <p:sp>
        <p:nvSpPr>
          <p:cNvPr id="26" name="Text Box 8"/>
          <p:cNvSpPr txBox="1">
            <a:spLocks noChangeArrowheads="1"/>
          </p:cNvSpPr>
          <p:nvPr/>
        </p:nvSpPr>
        <p:spPr bwMode="auto">
          <a:xfrm>
            <a:off x="10010387" y="2167467"/>
            <a:ext cx="2497173" cy="732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617" tIns="27309" rIns="54617" bIns="27309">
            <a:spAutoFit/>
          </a:bodyPr>
          <a:lstStyle>
            <a:lvl1pPr eaLnBrk="0" hangingPunct="0">
              <a:defRPr sz="4000">
                <a:solidFill>
                  <a:srgbClr val="000000"/>
                </a:solidFill>
                <a:latin typeface="Gill Sans"/>
                <a:ea typeface="MS PGothic" pitchFamily="34" charset="-128"/>
                <a:sym typeface="Gill Sans"/>
              </a:defRPr>
            </a:lvl1pPr>
            <a:lvl2pPr marL="742950" indent="-285750" eaLnBrk="0" hangingPunct="0">
              <a:defRPr sz="4000">
                <a:solidFill>
                  <a:srgbClr val="000000"/>
                </a:solidFill>
                <a:latin typeface="Gill Sans"/>
                <a:ea typeface="MS PGothic" pitchFamily="34" charset="-128"/>
                <a:sym typeface="Gill Sans"/>
              </a:defRPr>
            </a:lvl2pPr>
            <a:lvl3pPr marL="1143000" indent="-228600" eaLnBrk="0" hangingPunct="0">
              <a:defRPr sz="4000">
                <a:solidFill>
                  <a:srgbClr val="000000"/>
                </a:solidFill>
                <a:latin typeface="Gill Sans"/>
                <a:ea typeface="MS PGothic" pitchFamily="34" charset="-128"/>
                <a:sym typeface="Gill Sans"/>
              </a:defRPr>
            </a:lvl3pPr>
            <a:lvl4pPr marL="1600200" indent="-228600" eaLnBrk="0" hangingPunct="0">
              <a:defRPr sz="4000">
                <a:solidFill>
                  <a:srgbClr val="000000"/>
                </a:solidFill>
                <a:latin typeface="Gill Sans"/>
                <a:ea typeface="MS PGothic" pitchFamily="34" charset="-128"/>
                <a:sym typeface="Gill Sans"/>
              </a:defRPr>
            </a:lvl4pPr>
            <a:lvl5pPr marL="2057400" indent="-228600" eaLnBrk="0" hangingPunct="0">
              <a:defRPr sz="4000">
                <a:solidFill>
                  <a:srgbClr val="000000"/>
                </a:solidFill>
                <a:latin typeface="Gill Sans"/>
                <a:ea typeface="MS PGothic" pitchFamily="34" charset="-128"/>
                <a:sym typeface="Gill Sans"/>
              </a:defRPr>
            </a:lvl5pPr>
            <a:lvl6pPr marL="2514600" indent="-228600" eaLnBrk="0" fontAlgn="base" hangingPunct="0">
              <a:spcBef>
                <a:spcPct val="0"/>
              </a:spcBef>
              <a:spcAft>
                <a:spcPct val="0"/>
              </a:spcAft>
              <a:defRPr sz="4000">
                <a:solidFill>
                  <a:srgbClr val="000000"/>
                </a:solidFill>
                <a:latin typeface="Gill Sans"/>
                <a:ea typeface="MS PGothic" pitchFamily="34" charset="-128"/>
                <a:sym typeface="Gill Sans"/>
              </a:defRPr>
            </a:lvl6pPr>
            <a:lvl7pPr marL="2971800" indent="-228600" eaLnBrk="0" fontAlgn="base" hangingPunct="0">
              <a:spcBef>
                <a:spcPct val="0"/>
              </a:spcBef>
              <a:spcAft>
                <a:spcPct val="0"/>
              </a:spcAft>
              <a:defRPr sz="4000">
                <a:solidFill>
                  <a:srgbClr val="000000"/>
                </a:solidFill>
                <a:latin typeface="Gill Sans"/>
                <a:ea typeface="MS PGothic" pitchFamily="34" charset="-128"/>
                <a:sym typeface="Gill Sans"/>
              </a:defRPr>
            </a:lvl7pPr>
            <a:lvl8pPr marL="3429000" indent="-228600" eaLnBrk="0" fontAlgn="base" hangingPunct="0">
              <a:spcBef>
                <a:spcPct val="0"/>
              </a:spcBef>
              <a:spcAft>
                <a:spcPct val="0"/>
              </a:spcAft>
              <a:defRPr sz="4000">
                <a:solidFill>
                  <a:srgbClr val="000000"/>
                </a:solidFill>
                <a:latin typeface="Gill Sans"/>
                <a:ea typeface="MS PGothic" pitchFamily="34" charset="-128"/>
                <a:sym typeface="Gill Sans"/>
              </a:defRPr>
            </a:lvl8pPr>
            <a:lvl9pPr marL="3886200" indent="-228600" eaLnBrk="0" fontAlgn="base" hangingPunct="0">
              <a:spcBef>
                <a:spcPct val="0"/>
              </a:spcBef>
              <a:spcAft>
                <a:spcPct val="0"/>
              </a:spcAft>
              <a:defRPr sz="4000">
                <a:solidFill>
                  <a:srgbClr val="000000"/>
                </a:solidFill>
                <a:latin typeface="Gill Sans"/>
                <a:ea typeface="MS PGothic" pitchFamily="34" charset="-128"/>
                <a:sym typeface="Gill Sans"/>
              </a:defRPr>
            </a:lvl9pPr>
          </a:lstStyle>
          <a:p>
            <a:pPr defTabSz="546171" eaLnBrk="1" hangingPunct="1"/>
            <a:r>
              <a:rPr lang="en-US" sz="2200">
                <a:solidFill>
                  <a:srgbClr val="AB1A86"/>
                </a:solidFill>
                <a:latin typeface="HelvNeue Light for IBM"/>
              </a:rPr>
              <a:t>New programming </a:t>
            </a:r>
          </a:p>
          <a:p>
            <a:pPr defTabSz="546171" eaLnBrk="1" hangingPunct="1"/>
            <a:r>
              <a:rPr lang="en-US" sz="2200">
                <a:solidFill>
                  <a:srgbClr val="AB1A86"/>
                </a:solidFill>
                <a:latin typeface="HelvNeue Light for IBM"/>
              </a:rPr>
              <a:t>models</a:t>
            </a:r>
            <a:endParaRPr lang="en-US" sz="2200">
              <a:solidFill>
                <a:srgbClr val="AB1A86"/>
              </a:solidFill>
              <a:latin typeface="HelvNeue Bold for IBM"/>
            </a:endParaRPr>
          </a:p>
        </p:txBody>
      </p:sp>
      <p:sp>
        <p:nvSpPr>
          <p:cNvPr id="27" name="Text Box 29"/>
          <p:cNvSpPr txBox="1">
            <a:spLocks noChangeArrowheads="1"/>
          </p:cNvSpPr>
          <p:nvPr/>
        </p:nvSpPr>
        <p:spPr bwMode="auto">
          <a:xfrm>
            <a:off x="10119360" y="3738880"/>
            <a:ext cx="2253827" cy="2686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54617" tIns="27309" rIns="54617" bIns="27309">
            <a:spAutoFit/>
          </a:bodyPr>
          <a:lstStyle>
            <a:lvl1pPr eaLnBrk="0" hangingPunct="0">
              <a:defRPr sz="4000">
                <a:solidFill>
                  <a:srgbClr val="000000"/>
                </a:solidFill>
                <a:latin typeface="Gill Sans"/>
                <a:ea typeface="MS PGothic" pitchFamily="34" charset="-128"/>
                <a:sym typeface="Gill Sans"/>
              </a:defRPr>
            </a:lvl1pPr>
            <a:lvl2pPr marL="742950" indent="-285750" eaLnBrk="0" hangingPunct="0">
              <a:defRPr sz="4000">
                <a:solidFill>
                  <a:srgbClr val="000000"/>
                </a:solidFill>
                <a:latin typeface="Gill Sans"/>
                <a:ea typeface="MS PGothic" pitchFamily="34" charset="-128"/>
                <a:sym typeface="Gill Sans"/>
              </a:defRPr>
            </a:lvl2pPr>
            <a:lvl3pPr marL="1143000" indent="-228600" eaLnBrk="0" hangingPunct="0">
              <a:defRPr sz="4000">
                <a:solidFill>
                  <a:srgbClr val="000000"/>
                </a:solidFill>
                <a:latin typeface="Gill Sans"/>
                <a:ea typeface="MS PGothic" pitchFamily="34" charset="-128"/>
                <a:sym typeface="Gill Sans"/>
              </a:defRPr>
            </a:lvl3pPr>
            <a:lvl4pPr marL="1600200" indent="-228600" eaLnBrk="0" hangingPunct="0">
              <a:defRPr sz="4000">
                <a:solidFill>
                  <a:srgbClr val="000000"/>
                </a:solidFill>
                <a:latin typeface="Gill Sans"/>
                <a:ea typeface="MS PGothic" pitchFamily="34" charset="-128"/>
                <a:sym typeface="Gill Sans"/>
              </a:defRPr>
            </a:lvl4pPr>
            <a:lvl5pPr marL="2057400" indent="-228600" eaLnBrk="0" hangingPunct="0">
              <a:defRPr sz="4000">
                <a:solidFill>
                  <a:srgbClr val="000000"/>
                </a:solidFill>
                <a:latin typeface="Gill Sans"/>
                <a:ea typeface="MS PGothic" pitchFamily="34" charset="-128"/>
                <a:sym typeface="Gill Sans"/>
              </a:defRPr>
            </a:lvl5pPr>
            <a:lvl6pPr marL="2514600" indent="-228600" eaLnBrk="0" fontAlgn="base" hangingPunct="0">
              <a:spcBef>
                <a:spcPct val="0"/>
              </a:spcBef>
              <a:spcAft>
                <a:spcPct val="0"/>
              </a:spcAft>
              <a:defRPr sz="4000">
                <a:solidFill>
                  <a:srgbClr val="000000"/>
                </a:solidFill>
                <a:latin typeface="Gill Sans"/>
                <a:ea typeface="MS PGothic" pitchFamily="34" charset="-128"/>
                <a:sym typeface="Gill Sans"/>
              </a:defRPr>
            </a:lvl6pPr>
            <a:lvl7pPr marL="2971800" indent="-228600" eaLnBrk="0" fontAlgn="base" hangingPunct="0">
              <a:spcBef>
                <a:spcPct val="0"/>
              </a:spcBef>
              <a:spcAft>
                <a:spcPct val="0"/>
              </a:spcAft>
              <a:defRPr sz="4000">
                <a:solidFill>
                  <a:srgbClr val="000000"/>
                </a:solidFill>
                <a:latin typeface="Gill Sans"/>
                <a:ea typeface="MS PGothic" pitchFamily="34" charset="-128"/>
                <a:sym typeface="Gill Sans"/>
              </a:defRPr>
            </a:lvl7pPr>
            <a:lvl8pPr marL="3429000" indent="-228600" eaLnBrk="0" fontAlgn="base" hangingPunct="0">
              <a:spcBef>
                <a:spcPct val="0"/>
              </a:spcBef>
              <a:spcAft>
                <a:spcPct val="0"/>
              </a:spcAft>
              <a:defRPr sz="4000">
                <a:solidFill>
                  <a:srgbClr val="000000"/>
                </a:solidFill>
                <a:latin typeface="Gill Sans"/>
                <a:ea typeface="MS PGothic" pitchFamily="34" charset="-128"/>
                <a:sym typeface="Gill Sans"/>
              </a:defRPr>
            </a:lvl8pPr>
            <a:lvl9pPr marL="3886200" indent="-228600" eaLnBrk="0" fontAlgn="base" hangingPunct="0">
              <a:spcBef>
                <a:spcPct val="0"/>
              </a:spcBef>
              <a:spcAft>
                <a:spcPct val="0"/>
              </a:spcAft>
              <a:defRPr sz="4000">
                <a:solidFill>
                  <a:srgbClr val="000000"/>
                </a:solidFill>
                <a:latin typeface="Gill Sans"/>
                <a:ea typeface="MS PGothic" pitchFamily="34" charset="-128"/>
                <a:sym typeface="Gill Sans"/>
              </a:defRPr>
            </a:lvl9pPr>
          </a:lstStyle>
          <a:p>
            <a:pPr defTabSz="546171" eaLnBrk="1" hangingPunct="1"/>
            <a:r>
              <a:rPr lang="en-US" sz="1900">
                <a:solidFill>
                  <a:schemeClr val="tx2"/>
                </a:solidFill>
                <a:latin typeface="HelvNeue Light for IBM"/>
              </a:rPr>
              <a:t>Objective C (xCode)</a:t>
            </a:r>
          </a:p>
          <a:p>
            <a:pPr defTabSz="546171" eaLnBrk="1" hangingPunct="1"/>
            <a:r>
              <a:rPr lang="en-US" sz="1900">
                <a:solidFill>
                  <a:schemeClr val="tx2"/>
                </a:solidFill>
                <a:latin typeface="HelvNeue Light for IBM"/>
              </a:rPr>
              <a:t>Node.js</a:t>
            </a:r>
          </a:p>
          <a:p>
            <a:pPr defTabSz="546171" eaLnBrk="1" hangingPunct="1"/>
            <a:r>
              <a:rPr lang="en-US" sz="1900">
                <a:solidFill>
                  <a:schemeClr val="tx2"/>
                </a:solidFill>
                <a:latin typeface="HelvNeue Light for IBM"/>
              </a:rPr>
              <a:t>Python</a:t>
            </a:r>
          </a:p>
          <a:p>
            <a:pPr defTabSz="546171" eaLnBrk="1" hangingPunct="1"/>
            <a:r>
              <a:rPr lang="en-US" sz="1900">
                <a:solidFill>
                  <a:schemeClr val="tx2"/>
                </a:solidFill>
                <a:latin typeface="HelvNeue Light for IBM"/>
              </a:rPr>
              <a:t>GO</a:t>
            </a:r>
          </a:p>
          <a:p>
            <a:pPr defTabSz="546171" eaLnBrk="1" hangingPunct="1"/>
            <a:r>
              <a:rPr lang="en-US" sz="1900">
                <a:solidFill>
                  <a:schemeClr val="tx2"/>
                </a:solidFill>
                <a:latin typeface="HelvNeue Light for IBM"/>
              </a:rPr>
              <a:t>-------------</a:t>
            </a:r>
          </a:p>
          <a:p>
            <a:pPr defTabSz="546171" eaLnBrk="1" hangingPunct="1"/>
            <a:r>
              <a:rPr lang="en-US" sz="1900">
                <a:solidFill>
                  <a:schemeClr val="tx2"/>
                </a:solidFill>
                <a:latin typeface="HelvNeue Light for IBM"/>
              </a:rPr>
              <a:t>J2EE</a:t>
            </a:r>
          </a:p>
          <a:p>
            <a:pPr defTabSz="546171" eaLnBrk="1" hangingPunct="1"/>
            <a:r>
              <a:rPr lang="en-US" sz="1900">
                <a:solidFill>
                  <a:schemeClr val="tx2"/>
                </a:solidFill>
                <a:latin typeface="HelvNeue Light for IBM"/>
              </a:rPr>
              <a:t>PHP</a:t>
            </a:r>
          </a:p>
          <a:p>
            <a:pPr defTabSz="546171" eaLnBrk="1" hangingPunct="1"/>
            <a:r>
              <a:rPr lang="en-US" sz="1900">
                <a:solidFill>
                  <a:schemeClr val="tx2"/>
                </a:solidFill>
                <a:latin typeface="HelvNeue Light for IBM"/>
              </a:rPr>
              <a:t>(…)</a:t>
            </a:r>
            <a:endParaRPr lang="en-US" sz="1900">
              <a:solidFill>
                <a:schemeClr val="tx2"/>
              </a:solidFill>
              <a:latin typeface="HelvNeue Bold for IBM"/>
            </a:endParaRPr>
          </a:p>
        </p:txBody>
      </p:sp>
      <p:sp>
        <p:nvSpPr>
          <p:cNvPr id="28" name="Line 4"/>
          <p:cNvSpPr>
            <a:spLocks noChangeShapeType="1"/>
          </p:cNvSpPr>
          <p:nvPr/>
        </p:nvSpPr>
        <p:spPr bwMode="auto">
          <a:xfrm>
            <a:off x="3291840" y="2167467"/>
            <a:ext cx="0" cy="6882836"/>
          </a:xfrm>
          <a:prstGeom prst="line">
            <a:avLst/>
          </a:prstGeom>
          <a:noFill/>
          <a:ln w="9525">
            <a:solidFill>
              <a:srgbClr val="AB1A86"/>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54617" tIns="27309" rIns="54617" bIns="27309"/>
          <a:lstStyle/>
          <a:p>
            <a:endParaRPr lang="en-US"/>
          </a:p>
        </p:txBody>
      </p:sp>
      <p:sp>
        <p:nvSpPr>
          <p:cNvPr id="29" name="Text Box 26"/>
          <p:cNvSpPr txBox="1">
            <a:spLocks noChangeArrowheads="1"/>
          </p:cNvSpPr>
          <p:nvPr/>
        </p:nvSpPr>
        <p:spPr bwMode="auto">
          <a:xfrm>
            <a:off x="7510178" y="5538329"/>
            <a:ext cx="1129812" cy="855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617" tIns="27309" rIns="54617" bIns="27309">
            <a:spAutoFit/>
          </a:bodyPr>
          <a:lstStyle>
            <a:lvl1pPr eaLnBrk="0" hangingPunct="0">
              <a:defRPr sz="4000">
                <a:solidFill>
                  <a:srgbClr val="000000"/>
                </a:solidFill>
                <a:latin typeface="Gill Sans"/>
                <a:ea typeface="MS PGothic" pitchFamily="34" charset="-128"/>
                <a:sym typeface="Gill Sans"/>
              </a:defRPr>
            </a:lvl1pPr>
            <a:lvl2pPr marL="742950" indent="-285750" eaLnBrk="0" hangingPunct="0">
              <a:defRPr sz="4000">
                <a:solidFill>
                  <a:srgbClr val="000000"/>
                </a:solidFill>
                <a:latin typeface="Gill Sans"/>
                <a:ea typeface="MS PGothic" pitchFamily="34" charset="-128"/>
                <a:sym typeface="Gill Sans"/>
              </a:defRPr>
            </a:lvl2pPr>
            <a:lvl3pPr marL="1143000" indent="-228600" eaLnBrk="0" hangingPunct="0">
              <a:defRPr sz="4000">
                <a:solidFill>
                  <a:srgbClr val="000000"/>
                </a:solidFill>
                <a:latin typeface="Gill Sans"/>
                <a:ea typeface="MS PGothic" pitchFamily="34" charset="-128"/>
                <a:sym typeface="Gill Sans"/>
              </a:defRPr>
            </a:lvl3pPr>
            <a:lvl4pPr marL="1600200" indent="-228600" eaLnBrk="0" hangingPunct="0">
              <a:defRPr sz="4000">
                <a:solidFill>
                  <a:srgbClr val="000000"/>
                </a:solidFill>
                <a:latin typeface="Gill Sans"/>
                <a:ea typeface="MS PGothic" pitchFamily="34" charset="-128"/>
                <a:sym typeface="Gill Sans"/>
              </a:defRPr>
            </a:lvl4pPr>
            <a:lvl5pPr marL="2057400" indent="-228600" eaLnBrk="0" hangingPunct="0">
              <a:defRPr sz="4000">
                <a:solidFill>
                  <a:srgbClr val="000000"/>
                </a:solidFill>
                <a:latin typeface="Gill Sans"/>
                <a:ea typeface="MS PGothic" pitchFamily="34" charset="-128"/>
                <a:sym typeface="Gill Sans"/>
              </a:defRPr>
            </a:lvl5pPr>
            <a:lvl6pPr marL="2514600" indent="-228600" eaLnBrk="0" fontAlgn="base" hangingPunct="0">
              <a:spcBef>
                <a:spcPct val="0"/>
              </a:spcBef>
              <a:spcAft>
                <a:spcPct val="0"/>
              </a:spcAft>
              <a:defRPr sz="4000">
                <a:solidFill>
                  <a:srgbClr val="000000"/>
                </a:solidFill>
                <a:latin typeface="Gill Sans"/>
                <a:ea typeface="MS PGothic" pitchFamily="34" charset="-128"/>
                <a:sym typeface="Gill Sans"/>
              </a:defRPr>
            </a:lvl6pPr>
            <a:lvl7pPr marL="2971800" indent="-228600" eaLnBrk="0" fontAlgn="base" hangingPunct="0">
              <a:spcBef>
                <a:spcPct val="0"/>
              </a:spcBef>
              <a:spcAft>
                <a:spcPct val="0"/>
              </a:spcAft>
              <a:defRPr sz="4000">
                <a:solidFill>
                  <a:srgbClr val="000000"/>
                </a:solidFill>
                <a:latin typeface="Gill Sans"/>
                <a:ea typeface="MS PGothic" pitchFamily="34" charset="-128"/>
                <a:sym typeface="Gill Sans"/>
              </a:defRPr>
            </a:lvl7pPr>
            <a:lvl8pPr marL="3429000" indent="-228600" eaLnBrk="0" fontAlgn="base" hangingPunct="0">
              <a:spcBef>
                <a:spcPct val="0"/>
              </a:spcBef>
              <a:spcAft>
                <a:spcPct val="0"/>
              </a:spcAft>
              <a:defRPr sz="4000">
                <a:solidFill>
                  <a:srgbClr val="000000"/>
                </a:solidFill>
                <a:latin typeface="Gill Sans"/>
                <a:ea typeface="MS PGothic" pitchFamily="34" charset="-128"/>
                <a:sym typeface="Gill Sans"/>
              </a:defRPr>
            </a:lvl8pPr>
            <a:lvl9pPr marL="3886200" indent="-228600" eaLnBrk="0" fontAlgn="base" hangingPunct="0">
              <a:spcBef>
                <a:spcPct val="0"/>
              </a:spcBef>
              <a:spcAft>
                <a:spcPct val="0"/>
              </a:spcAft>
              <a:defRPr sz="4000">
                <a:solidFill>
                  <a:srgbClr val="000000"/>
                </a:solidFill>
                <a:latin typeface="Gill Sans"/>
                <a:ea typeface="MS PGothic" pitchFamily="34" charset="-128"/>
                <a:sym typeface="Gill Sans"/>
              </a:defRPr>
            </a:lvl9pPr>
          </a:lstStyle>
          <a:p>
            <a:pPr defTabSz="546171" eaLnBrk="1" hangingPunct="1"/>
            <a:r>
              <a:rPr lang="en-US" sz="2600">
                <a:solidFill>
                  <a:schemeClr val="tx2"/>
                </a:solidFill>
                <a:latin typeface="HelvNeue Light for IBM"/>
              </a:rPr>
              <a:t>to</a:t>
            </a:r>
          </a:p>
          <a:p>
            <a:pPr defTabSz="546171" eaLnBrk="1" hangingPunct="1"/>
            <a:r>
              <a:rPr lang="en-US" sz="2600">
                <a:solidFill>
                  <a:schemeClr val="tx2"/>
                </a:solidFill>
                <a:latin typeface="HelvNeue Light for IBM"/>
              </a:rPr>
              <a:t>market</a:t>
            </a:r>
            <a:endParaRPr lang="en-US" sz="4800">
              <a:solidFill>
                <a:schemeClr val="tx2"/>
              </a:solidFill>
              <a:latin typeface="HelvNeue Light for IBM"/>
            </a:endParaRPr>
          </a:p>
        </p:txBody>
      </p:sp>
      <p:sp>
        <p:nvSpPr>
          <p:cNvPr id="30" name="Line 4"/>
          <p:cNvSpPr>
            <a:spLocks noChangeShapeType="1"/>
          </p:cNvSpPr>
          <p:nvPr/>
        </p:nvSpPr>
        <p:spPr bwMode="auto">
          <a:xfrm>
            <a:off x="6583680" y="2167467"/>
            <a:ext cx="0" cy="6882836"/>
          </a:xfrm>
          <a:prstGeom prst="line">
            <a:avLst/>
          </a:prstGeom>
          <a:noFill/>
          <a:ln w="9525">
            <a:solidFill>
              <a:srgbClr val="AB1A86"/>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54617" tIns="27309" rIns="54617" bIns="27309"/>
          <a:lstStyle/>
          <a:p>
            <a:endParaRPr lang="en-US"/>
          </a:p>
        </p:txBody>
      </p:sp>
      <p:sp>
        <p:nvSpPr>
          <p:cNvPr id="31" name="Line 4"/>
          <p:cNvSpPr>
            <a:spLocks noChangeShapeType="1"/>
          </p:cNvSpPr>
          <p:nvPr/>
        </p:nvSpPr>
        <p:spPr bwMode="auto">
          <a:xfrm>
            <a:off x="9672320" y="2167467"/>
            <a:ext cx="0" cy="6882836"/>
          </a:xfrm>
          <a:prstGeom prst="line">
            <a:avLst/>
          </a:prstGeom>
          <a:noFill/>
          <a:ln w="9525">
            <a:solidFill>
              <a:srgbClr val="AB1A86"/>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54617" tIns="27309" rIns="54617" bIns="27309"/>
          <a:lstStyle/>
          <a:p>
            <a:endParaRPr lang="en-US"/>
          </a:p>
        </p:txBody>
      </p:sp>
      <p:sp>
        <p:nvSpPr>
          <p:cNvPr id="32" name="Text Box 8"/>
          <p:cNvSpPr txBox="1">
            <a:spLocks noChangeArrowheads="1"/>
          </p:cNvSpPr>
          <p:nvPr/>
        </p:nvSpPr>
        <p:spPr bwMode="auto">
          <a:xfrm>
            <a:off x="7450286" y="2167467"/>
            <a:ext cx="1302936" cy="393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617" tIns="27309" rIns="54617" bIns="27309">
            <a:spAutoFit/>
          </a:bodyPr>
          <a:lstStyle>
            <a:lvl1pPr eaLnBrk="0" hangingPunct="0">
              <a:defRPr sz="4000">
                <a:solidFill>
                  <a:srgbClr val="000000"/>
                </a:solidFill>
                <a:latin typeface="Gill Sans"/>
                <a:ea typeface="MS PGothic" pitchFamily="34" charset="-128"/>
                <a:sym typeface="Gill Sans"/>
              </a:defRPr>
            </a:lvl1pPr>
            <a:lvl2pPr marL="742950" indent="-285750" eaLnBrk="0" hangingPunct="0">
              <a:defRPr sz="4000">
                <a:solidFill>
                  <a:srgbClr val="000000"/>
                </a:solidFill>
                <a:latin typeface="Gill Sans"/>
                <a:ea typeface="MS PGothic" pitchFamily="34" charset="-128"/>
                <a:sym typeface="Gill Sans"/>
              </a:defRPr>
            </a:lvl2pPr>
            <a:lvl3pPr marL="1143000" indent="-228600" eaLnBrk="0" hangingPunct="0">
              <a:defRPr sz="4000">
                <a:solidFill>
                  <a:srgbClr val="000000"/>
                </a:solidFill>
                <a:latin typeface="Gill Sans"/>
                <a:ea typeface="MS PGothic" pitchFamily="34" charset="-128"/>
                <a:sym typeface="Gill Sans"/>
              </a:defRPr>
            </a:lvl3pPr>
            <a:lvl4pPr marL="1600200" indent="-228600" eaLnBrk="0" hangingPunct="0">
              <a:defRPr sz="4000">
                <a:solidFill>
                  <a:srgbClr val="000000"/>
                </a:solidFill>
                <a:latin typeface="Gill Sans"/>
                <a:ea typeface="MS PGothic" pitchFamily="34" charset="-128"/>
                <a:sym typeface="Gill Sans"/>
              </a:defRPr>
            </a:lvl4pPr>
            <a:lvl5pPr marL="2057400" indent="-228600" eaLnBrk="0" hangingPunct="0">
              <a:defRPr sz="4000">
                <a:solidFill>
                  <a:srgbClr val="000000"/>
                </a:solidFill>
                <a:latin typeface="Gill Sans"/>
                <a:ea typeface="MS PGothic" pitchFamily="34" charset="-128"/>
                <a:sym typeface="Gill Sans"/>
              </a:defRPr>
            </a:lvl5pPr>
            <a:lvl6pPr marL="2514600" indent="-228600" eaLnBrk="0" fontAlgn="base" hangingPunct="0">
              <a:spcBef>
                <a:spcPct val="0"/>
              </a:spcBef>
              <a:spcAft>
                <a:spcPct val="0"/>
              </a:spcAft>
              <a:defRPr sz="4000">
                <a:solidFill>
                  <a:srgbClr val="000000"/>
                </a:solidFill>
                <a:latin typeface="Gill Sans"/>
                <a:ea typeface="MS PGothic" pitchFamily="34" charset="-128"/>
                <a:sym typeface="Gill Sans"/>
              </a:defRPr>
            </a:lvl6pPr>
            <a:lvl7pPr marL="2971800" indent="-228600" eaLnBrk="0" fontAlgn="base" hangingPunct="0">
              <a:spcBef>
                <a:spcPct val="0"/>
              </a:spcBef>
              <a:spcAft>
                <a:spcPct val="0"/>
              </a:spcAft>
              <a:defRPr sz="4000">
                <a:solidFill>
                  <a:srgbClr val="000000"/>
                </a:solidFill>
                <a:latin typeface="Gill Sans"/>
                <a:ea typeface="MS PGothic" pitchFamily="34" charset="-128"/>
                <a:sym typeface="Gill Sans"/>
              </a:defRPr>
            </a:lvl7pPr>
            <a:lvl8pPr marL="3429000" indent="-228600" eaLnBrk="0" fontAlgn="base" hangingPunct="0">
              <a:spcBef>
                <a:spcPct val="0"/>
              </a:spcBef>
              <a:spcAft>
                <a:spcPct val="0"/>
              </a:spcAft>
              <a:defRPr sz="4000">
                <a:solidFill>
                  <a:srgbClr val="000000"/>
                </a:solidFill>
                <a:latin typeface="Gill Sans"/>
                <a:ea typeface="MS PGothic" pitchFamily="34" charset="-128"/>
                <a:sym typeface="Gill Sans"/>
              </a:defRPr>
            </a:lvl8pPr>
            <a:lvl9pPr marL="3886200" indent="-228600" eaLnBrk="0" fontAlgn="base" hangingPunct="0">
              <a:spcBef>
                <a:spcPct val="0"/>
              </a:spcBef>
              <a:spcAft>
                <a:spcPct val="0"/>
              </a:spcAft>
              <a:defRPr sz="4000">
                <a:solidFill>
                  <a:srgbClr val="000000"/>
                </a:solidFill>
                <a:latin typeface="Gill Sans"/>
                <a:ea typeface="MS PGothic" pitchFamily="34" charset="-128"/>
                <a:sym typeface="Gill Sans"/>
              </a:defRPr>
            </a:lvl9pPr>
          </a:lstStyle>
          <a:p>
            <a:pPr defTabSz="546171" eaLnBrk="1" hangingPunct="1"/>
            <a:r>
              <a:rPr lang="en-US" sz="2200">
                <a:solidFill>
                  <a:srgbClr val="AB1A86"/>
                </a:solidFill>
                <a:latin typeface="HelvNeue Light for IBM"/>
              </a:rPr>
              <a:t>Do it fast!</a:t>
            </a:r>
            <a:endParaRPr lang="en-US" sz="2200">
              <a:solidFill>
                <a:srgbClr val="AB1A86"/>
              </a:solidFill>
              <a:latin typeface="HelvNeue Bold for IBM"/>
            </a:endParaRPr>
          </a:p>
        </p:txBody>
      </p:sp>
      <p:sp>
        <p:nvSpPr>
          <p:cNvPr id="33" name="Text Box 8"/>
          <p:cNvSpPr txBox="1">
            <a:spLocks noChangeArrowheads="1"/>
          </p:cNvSpPr>
          <p:nvPr/>
        </p:nvSpPr>
        <p:spPr bwMode="auto">
          <a:xfrm>
            <a:off x="3654743" y="2167467"/>
            <a:ext cx="2417022" cy="393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617" tIns="27309" rIns="54617" bIns="27309">
            <a:spAutoFit/>
          </a:bodyPr>
          <a:lstStyle>
            <a:lvl1pPr eaLnBrk="0" hangingPunct="0">
              <a:defRPr sz="4000">
                <a:solidFill>
                  <a:srgbClr val="000000"/>
                </a:solidFill>
                <a:latin typeface="Gill Sans"/>
                <a:ea typeface="MS PGothic" pitchFamily="34" charset="-128"/>
                <a:sym typeface="Gill Sans"/>
              </a:defRPr>
            </a:lvl1pPr>
            <a:lvl2pPr marL="742950" indent="-285750" eaLnBrk="0" hangingPunct="0">
              <a:defRPr sz="4000">
                <a:solidFill>
                  <a:srgbClr val="000000"/>
                </a:solidFill>
                <a:latin typeface="Gill Sans"/>
                <a:ea typeface="MS PGothic" pitchFamily="34" charset="-128"/>
                <a:sym typeface="Gill Sans"/>
              </a:defRPr>
            </a:lvl2pPr>
            <a:lvl3pPr marL="1143000" indent="-228600" eaLnBrk="0" hangingPunct="0">
              <a:defRPr sz="4000">
                <a:solidFill>
                  <a:srgbClr val="000000"/>
                </a:solidFill>
                <a:latin typeface="Gill Sans"/>
                <a:ea typeface="MS PGothic" pitchFamily="34" charset="-128"/>
                <a:sym typeface="Gill Sans"/>
              </a:defRPr>
            </a:lvl3pPr>
            <a:lvl4pPr marL="1600200" indent="-228600" eaLnBrk="0" hangingPunct="0">
              <a:defRPr sz="4000">
                <a:solidFill>
                  <a:srgbClr val="000000"/>
                </a:solidFill>
                <a:latin typeface="Gill Sans"/>
                <a:ea typeface="MS PGothic" pitchFamily="34" charset="-128"/>
                <a:sym typeface="Gill Sans"/>
              </a:defRPr>
            </a:lvl4pPr>
            <a:lvl5pPr marL="2057400" indent="-228600" eaLnBrk="0" hangingPunct="0">
              <a:defRPr sz="4000">
                <a:solidFill>
                  <a:srgbClr val="000000"/>
                </a:solidFill>
                <a:latin typeface="Gill Sans"/>
                <a:ea typeface="MS PGothic" pitchFamily="34" charset="-128"/>
                <a:sym typeface="Gill Sans"/>
              </a:defRPr>
            </a:lvl5pPr>
            <a:lvl6pPr marL="2514600" indent="-228600" eaLnBrk="0" fontAlgn="base" hangingPunct="0">
              <a:spcBef>
                <a:spcPct val="0"/>
              </a:spcBef>
              <a:spcAft>
                <a:spcPct val="0"/>
              </a:spcAft>
              <a:defRPr sz="4000">
                <a:solidFill>
                  <a:srgbClr val="000000"/>
                </a:solidFill>
                <a:latin typeface="Gill Sans"/>
                <a:ea typeface="MS PGothic" pitchFamily="34" charset="-128"/>
                <a:sym typeface="Gill Sans"/>
              </a:defRPr>
            </a:lvl6pPr>
            <a:lvl7pPr marL="2971800" indent="-228600" eaLnBrk="0" fontAlgn="base" hangingPunct="0">
              <a:spcBef>
                <a:spcPct val="0"/>
              </a:spcBef>
              <a:spcAft>
                <a:spcPct val="0"/>
              </a:spcAft>
              <a:defRPr sz="4000">
                <a:solidFill>
                  <a:srgbClr val="000000"/>
                </a:solidFill>
                <a:latin typeface="Gill Sans"/>
                <a:ea typeface="MS PGothic" pitchFamily="34" charset="-128"/>
                <a:sym typeface="Gill Sans"/>
              </a:defRPr>
            </a:lvl7pPr>
            <a:lvl8pPr marL="3429000" indent="-228600" eaLnBrk="0" fontAlgn="base" hangingPunct="0">
              <a:spcBef>
                <a:spcPct val="0"/>
              </a:spcBef>
              <a:spcAft>
                <a:spcPct val="0"/>
              </a:spcAft>
              <a:defRPr sz="4000">
                <a:solidFill>
                  <a:srgbClr val="000000"/>
                </a:solidFill>
                <a:latin typeface="Gill Sans"/>
                <a:ea typeface="MS PGothic" pitchFamily="34" charset="-128"/>
                <a:sym typeface="Gill Sans"/>
              </a:defRPr>
            </a:lvl8pPr>
            <a:lvl9pPr marL="3886200" indent="-228600" eaLnBrk="0" fontAlgn="base" hangingPunct="0">
              <a:spcBef>
                <a:spcPct val="0"/>
              </a:spcBef>
              <a:spcAft>
                <a:spcPct val="0"/>
              </a:spcAft>
              <a:defRPr sz="4000">
                <a:solidFill>
                  <a:srgbClr val="000000"/>
                </a:solidFill>
                <a:latin typeface="Gill Sans"/>
                <a:ea typeface="MS PGothic" pitchFamily="34" charset="-128"/>
                <a:sym typeface="Gill Sans"/>
              </a:defRPr>
            </a:lvl9pPr>
          </a:lstStyle>
          <a:p>
            <a:pPr defTabSz="546171" eaLnBrk="1" hangingPunct="1"/>
            <a:r>
              <a:rPr lang="en-US" sz="2200">
                <a:solidFill>
                  <a:srgbClr val="AB1A86"/>
                </a:solidFill>
                <a:latin typeface="HelvNeue Light for IBM"/>
              </a:rPr>
              <a:t>Building stuff for…</a:t>
            </a:r>
            <a:endParaRPr lang="en-US" sz="2200">
              <a:solidFill>
                <a:srgbClr val="AB1A86"/>
              </a:solidFill>
              <a:latin typeface="HelvNeue Bold for IBM"/>
            </a:endParaRPr>
          </a:p>
        </p:txBody>
      </p:sp>
      <p:sp>
        <p:nvSpPr>
          <p:cNvPr id="34" name="Text Box 8"/>
          <p:cNvSpPr txBox="1">
            <a:spLocks noChangeArrowheads="1"/>
          </p:cNvSpPr>
          <p:nvPr/>
        </p:nvSpPr>
        <p:spPr bwMode="auto">
          <a:xfrm>
            <a:off x="773849" y="2167467"/>
            <a:ext cx="1947343" cy="393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617" tIns="27309" rIns="54617" bIns="27309">
            <a:spAutoFit/>
          </a:bodyPr>
          <a:lstStyle>
            <a:lvl1pPr eaLnBrk="0" hangingPunct="0">
              <a:defRPr sz="4000">
                <a:solidFill>
                  <a:srgbClr val="000000"/>
                </a:solidFill>
                <a:latin typeface="Gill Sans"/>
                <a:ea typeface="MS PGothic" pitchFamily="34" charset="-128"/>
                <a:sym typeface="Gill Sans"/>
              </a:defRPr>
            </a:lvl1pPr>
            <a:lvl2pPr marL="742950" indent="-285750" eaLnBrk="0" hangingPunct="0">
              <a:defRPr sz="4000">
                <a:solidFill>
                  <a:srgbClr val="000000"/>
                </a:solidFill>
                <a:latin typeface="Gill Sans"/>
                <a:ea typeface="MS PGothic" pitchFamily="34" charset="-128"/>
                <a:sym typeface="Gill Sans"/>
              </a:defRPr>
            </a:lvl2pPr>
            <a:lvl3pPr marL="1143000" indent="-228600" eaLnBrk="0" hangingPunct="0">
              <a:defRPr sz="4000">
                <a:solidFill>
                  <a:srgbClr val="000000"/>
                </a:solidFill>
                <a:latin typeface="Gill Sans"/>
                <a:ea typeface="MS PGothic" pitchFamily="34" charset="-128"/>
                <a:sym typeface="Gill Sans"/>
              </a:defRPr>
            </a:lvl3pPr>
            <a:lvl4pPr marL="1600200" indent="-228600" eaLnBrk="0" hangingPunct="0">
              <a:defRPr sz="4000">
                <a:solidFill>
                  <a:srgbClr val="000000"/>
                </a:solidFill>
                <a:latin typeface="Gill Sans"/>
                <a:ea typeface="MS PGothic" pitchFamily="34" charset="-128"/>
                <a:sym typeface="Gill Sans"/>
              </a:defRPr>
            </a:lvl4pPr>
            <a:lvl5pPr marL="2057400" indent="-228600" eaLnBrk="0" hangingPunct="0">
              <a:defRPr sz="4000">
                <a:solidFill>
                  <a:srgbClr val="000000"/>
                </a:solidFill>
                <a:latin typeface="Gill Sans"/>
                <a:ea typeface="MS PGothic" pitchFamily="34" charset="-128"/>
                <a:sym typeface="Gill Sans"/>
              </a:defRPr>
            </a:lvl5pPr>
            <a:lvl6pPr marL="2514600" indent="-228600" eaLnBrk="0" fontAlgn="base" hangingPunct="0">
              <a:spcBef>
                <a:spcPct val="0"/>
              </a:spcBef>
              <a:spcAft>
                <a:spcPct val="0"/>
              </a:spcAft>
              <a:defRPr sz="4000">
                <a:solidFill>
                  <a:srgbClr val="000000"/>
                </a:solidFill>
                <a:latin typeface="Gill Sans"/>
                <a:ea typeface="MS PGothic" pitchFamily="34" charset="-128"/>
                <a:sym typeface="Gill Sans"/>
              </a:defRPr>
            </a:lvl6pPr>
            <a:lvl7pPr marL="2971800" indent="-228600" eaLnBrk="0" fontAlgn="base" hangingPunct="0">
              <a:spcBef>
                <a:spcPct val="0"/>
              </a:spcBef>
              <a:spcAft>
                <a:spcPct val="0"/>
              </a:spcAft>
              <a:defRPr sz="4000">
                <a:solidFill>
                  <a:srgbClr val="000000"/>
                </a:solidFill>
                <a:latin typeface="Gill Sans"/>
                <a:ea typeface="MS PGothic" pitchFamily="34" charset="-128"/>
                <a:sym typeface="Gill Sans"/>
              </a:defRPr>
            </a:lvl7pPr>
            <a:lvl8pPr marL="3429000" indent="-228600" eaLnBrk="0" fontAlgn="base" hangingPunct="0">
              <a:spcBef>
                <a:spcPct val="0"/>
              </a:spcBef>
              <a:spcAft>
                <a:spcPct val="0"/>
              </a:spcAft>
              <a:defRPr sz="4000">
                <a:solidFill>
                  <a:srgbClr val="000000"/>
                </a:solidFill>
                <a:latin typeface="Gill Sans"/>
                <a:ea typeface="MS PGothic" pitchFamily="34" charset="-128"/>
                <a:sym typeface="Gill Sans"/>
              </a:defRPr>
            </a:lvl8pPr>
            <a:lvl9pPr marL="3886200" indent="-228600" eaLnBrk="0" fontAlgn="base" hangingPunct="0">
              <a:spcBef>
                <a:spcPct val="0"/>
              </a:spcBef>
              <a:spcAft>
                <a:spcPct val="0"/>
              </a:spcAft>
              <a:defRPr sz="4000">
                <a:solidFill>
                  <a:srgbClr val="000000"/>
                </a:solidFill>
                <a:latin typeface="Gill Sans"/>
                <a:ea typeface="MS PGothic" pitchFamily="34" charset="-128"/>
                <a:sym typeface="Gill Sans"/>
              </a:defRPr>
            </a:lvl9pPr>
          </a:lstStyle>
          <a:p>
            <a:pPr defTabSz="546171" eaLnBrk="1" hangingPunct="1"/>
            <a:r>
              <a:rPr lang="en-US" sz="2200">
                <a:solidFill>
                  <a:srgbClr val="AB1A86"/>
                </a:solidFill>
                <a:latin typeface="HelvNeue Light for IBM"/>
              </a:rPr>
              <a:t>Who are they?</a:t>
            </a:r>
            <a:endParaRPr lang="en-US" sz="2200">
              <a:solidFill>
                <a:srgbClr val="AB1A86"/>
              </a:solidFill>
              <a:latin typeface="HelvNeue Bold for IBM"/>
            </a:endParaRPr>
          </a:p>
        </p:txBody>
      </p:sp>
      <p:pic>
        <p:nvPicPr>
          <p:cNvPr id="35"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3201529"/>
            <a:ext cx="197274" cy="785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0480" y="3201529"/>
            <a:ext cx="197274" cy="785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Oval 6"/>
          <p:cNvSpPr>
            <a:spLocks noChangeArrowheads="1"/>
          </p:cNvSpPr>
          <p:nvPr/>
        </p:nvSpPr>
        <p:spPr bwMode="auto">
          <a:xfrm>
            <a:off x="1463040" y="4118187"/>
            <a:ext cx="121920" cy="162560"/>
          </a:xfrm>
          <a:prstGeom prst="ellipse">
            <a:avLst/>
          </a:prstGeom>
          <a:solidFill>
            <a:srgbClr val="AB1A86"/>
          </a:solidFill>
          <a:ln>
            <a:noFill/>
          </a:ln>
          <a:effectLst/>
          <a:extLst>
            <a:ext uri="{91240B29-F687-4F45-9708-019B960494DF}">
              <a14:hiddenLine xmlns:a14="http://schemas.microsoft.com/office/drawing/2010/main" w="19050">
                <a:solidFill>
                  <a:srgbClr val="AB1A86"/>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617" tIns="27309" rIns="54617" bIns="27309" anchor="ctr"/>
          <a:lstStyle/>
          <a:p>
            <a:endParaRPr lang="en-US"/>
          </a:p>
        </p:txBody>
      </p:sp>
      <p:sp>
        <p:nvSpPr>
          <p:cNvPr id="38" name="Oval 6"/>
          <p:cNvSpPr>
            <a:spLocks noChangeArrowheads="1"/>
          </p:cNvSpPr>
          <p:nvPr/>
        </p:nvSpPr>
        <p:spPr bwMode="auto">
          <a:xfrm>
            <a:off x="1659467" y="4118187"/>
            <a:ext cx="121920" cy="162560"/>
          </a:xfrm>
          <a:prstGeom prst="ellipse">
            <a:avLst/>
          </a:prstGeom>
          <a:solidFill>
            <a:srgbClr val="AB1A86"/>
          </a:solidFill>
          <a:ln>
            <a:noFill/>
          </a:ln>
          <a:effectLst/>
          <a:extLst>
            <a:ext uri="{91240B29-F687-4F45-9708-019B960494DF}">
              <a14:hiddenLine xmlns:a14="http://schemas.microsoft.com/office/drawing/2010/main" w="19050">
                <a:solidFill>
                  <a:srgbClr val="AB1A86"/>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617" tIns="27309" rIns="54617" bIns="27309" anchor="ctr"/>
          <a:lstStyle/>
          <a:p>
            <a:endParaRPr lang="en-US"/>
          </a:p>
        </p:txBody>
      </p:sp>
      <p:sp>
        <p:nvSpPr>
          <p:cNvPr id="39" name="Oval 6"/>
          <p:cNvSpPr>
            <a:spLocks noChangeArrowheads="1"/>
          </p:cNvSpPr>
          <p:nvPr/>
        </p:nvSpPr>
        <p:spPr bwMode="auto">
          <a:xfrm>
            <a:off x="1869440" y="4118187"/>
            <a:ext cx="121920" cy="162560"/>
          </a:xfrm>
          <a:prstGeom prst="ellipse">
            <a:avLst/>
          </a:prstGeom>
          <a:solidFill>
            <a:srgbClr val="AB1A86"/>
          </a:solidFill>
          <a:ln>
            <a:noFill/>
          </a:ln>
          <a:effectLst/>
          <a:extLst>
            <a:ext uri="{91240B29-F687-4F45-9708-019B960494DF}">
              <a14:hiddenLine xmlns:a14="http://schemas.microsoft.com/office/drawing/2010/main" w="19050">
                <a:solidFill>
                  <a:srgbClr val="AB1A86"/>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617" tIns="27309" rIns="54617" bIns="27309" anchor="ctr"/>
          <a:lstStyle/>
          <a:p>
            <a:endParaRPr lang="en-US"/>
          </a:p>
        </p:txBody>
      </p:sp>
      <p:sp>
        <p:nvSpPr>
          <p:cNvPr id="40" name="Text Box 17"/>
          <p:cNvSpPr txBox="1">
            <a:spLocks noChangeArrowheads="1"/>
          </p:cNvSpPr>
          <p:nvPr/>
        </p:nvSpPr>
        <p:spPr bwMode="auto">
          <a:xfrm>
            <a:off x="1523095" y="6532881"/>
            <a:ext cx="382811" cy="239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617" tIns="27309" rIns="54617" bIns="27309">
            <a:spAutoFit/>
          </a:bodyPr>
          <a:lstStyle>
            <a:lvl1pPr eaLnBrk="0" hangingPunct="0">
              <a:defRPr sz="4000">
                <a:solidFill>
                  <a:srgbClr val="000000"/>
                </a:solidFill>
                <a:latin typeface="Gill Sans"/>
                <a:ea typeface="MS PGothic" pitchFamily="34" charset="-128"/>
                <a:sym typeface="Gill Sans"/>
              </a:defRPr>
            </a:lvl1pPr>
            <a:lvl2pPr marL="742950" indent="-285750" eaLnBrk="0" hangingPunct="0">
              <a:defRPr sz="4000">
                <a:solidFill>
                  <a:srgbClr val="000000"/>
                </a:solidFill>
                <a:latin typeface="Gill Sans"/>
                <a:ea typeface="MS PGothic" pitchFamily="34" charset="-128"/>
                <a:sym typeface="Gill Sans"/>
              </a:defRPr>
            </a:lvl2pPr>
            <a:lvl3pPr marL="1143000" indent="-228600" eaLnBrk="0" hangingPunct="0">
              <a:defRPr sz="4000">
                <a:solidFill>
                  <a:srgbClr val="000000"/>
                </a:solidFill>
                <a:latin typeface="Gill Sans"/>
                <a:ea typeface="MS PGothic" pitchFamily="34" charset="-128"/>
                <a:sym typeface="Gill Sans"/>
              </a:defRPr>
            </a:lvl3pPr>
            <a:lvl4pPr marL="1600200" indent="-228600" eaLnBrk="0" hangingPunct="0">
              <a:defRPr sz="4000">
                <a:solidFill>
                  <a:srgbClr val="000000"/>
                </a:solidFill>
                <a:latin typeface="Gill Sans"/>
                <a:ea typeface="MS PGothic" pitchFamily="34" charset="-128"/>
                <a:sym typeface="Gill Sans"/>
              </a:defRPr>
            </a:lvl4pPr>
            <a:lvl5pPr marL="2057400" indent="-228600" eaLnBrk="0" hangingPunct="0">
              <a:defRPr sz="4000">
                <a:solidFill>
                  <a:srgbClr val="000000"/>
                </a:solidFill>
                <a:latin typeface="Gill Sans"/>
                <a:ea typeface="MS PGothic" pitchFamily="34" charset="-128"/>
                <a:sym typeface="Gill Sans"/>
              </a:defRPr>
            </a:lvl5pPr>
            <a:lvl6pPr marL="2514600" indent="-228600" eaLnBrk="0" fontAlgn="base" hangingPunct="0">
              <a:spcBef>
                <a:spcPct val="0"/>
              </a:spcBef>
              <a:spcAft>
                <a:spcPct val="0"/>
              </a:spcAft>
              <a:defRPr sz="4000">
                <a:solidFill>
                  <a:srgbClr val="000000"/>
                </a:solidFill>
                <a:latin typeface="Gill Sans"/>
                <a:ea typeface="MS PGothic" pitchFamily="34" charset="-128"/>
                <a:sym typeface="Gill Sans"/>
              </a:defRPr>
            </a:lvl6pPr>
            <a:lvl7pPr marL="2971800" indent="-228600" eaLnBrk="0" fontAlgn="base" hangingPunct="0">
              <a:spcBef>
                <a:spcPct val="0"/>
              </a:spcBef>
              <a:spcAft>
                <a:spcPct val="0"/>
              </a:spcAft>
              <a:defRPr sz="4000">
                <a:solidFill>
                  <a:srgbClr val="000000"/>
                </a:solidFill>
                <a:latin typeface="Gill Sans"/>
                <a:ea typeface="MS PGothic" pitchFamily="34" charset="-128"/>
                <a:sym typeface="Gill Sans"/>
              </a:defRPr>
            </a:lvl7pPr>
            <a:lvl8pPr marL="3429000" indent="-228600" eaLnBrk="0" fontAlgn="base" hangingPunct="0">
              <a:spcBef>
                <a:spcPct val="0"/>
              </a:spcBef>
              <a:spcAft>
                <a:spcPct val="0"/>
              </a:spcAft>
              <a:defRPr sz="4000">
                <a:solidFill>
                  <a:srgbClr val="000000"/>
                </a:solidFill>
                <a:latin typeface="Gill Sans"/>
                <a:ea typeface="MS PGothic" pitchFamily="34" charset="-128"/>
                <a:sym typeface="Gill Sans"/>
              </a:defRPr>
            </a:lvl8pPr>
            <a:lvl9pPr marL="3886200" indent="-228600" eaLnBrk="0" fontAlgn="base" hangingPunct="0">
              <a:spcBef>
                <a:spcPct val="0"/>
              </a:spcBef>
              <a:spcAft>
                <a:spcPct val="0"/>
              </a:spcAft>
              <a:defRPr sz="4000">
                <a:solidFill>
                  <a:srgbClr val="000000"/>
                </a:solidFill>
                <a:latin typeface="Gill Sans"/>
                <a:ea typeface="MS PGothic" pitchFamily="34" charset="-128"/>
                <a:sym typeface="Gill Sans"/>
              </a:defRPr>
            </a:lvl9pPr>
          </a:lstStyle>
          <a:p>
            <a:pPr defTabSz="546171" eaLnBrk="1" hangingPunct="1"/>
            <a:r>
              <a:rPr lang="en-US" sz="1200">
                <a:solidFill>
                  <a:schemeClr val="tx2"/>
                </a:solidFill>
                <a:latin typeface="HelvNeue Light for IBM"/>
              </a:rPr>
              <a:t>with</a:t>
            </a:r>
            <a:endParaRPr lang="en-US" sz="1200">
              <a:solidFill>
                <a:schemeClr val="tx2"/>
              </a:solidFill>
              <a:latin typeface="HelvNeue Bold for IBM"/>
            </a:endParaRPr>
          </a:p>
        </p:txBody>
      </p:sp>
      <p:sp>
        <p:nvSpPr>
          <p:cNvPr id="41" name="Rectangle 60"/>
          <p:cNvSpPr>
            <a:spLocks noChangeArrowheads="1"/>
          </p:cNvSpPr>
          <p:nvPr/>
        </p:nvSpPr>
        <p:spPr bwMode="auto">
          <a:xfrm>
            <a:off x="3535680" y="2817707"/>
            <a:ext cx="2804160" cy="2655147"/>
          </a:xfrm>
          <a:prstGeom prst="rect">
            <a:avLst/>
          </a:prstGeom>
          <a:noFill/>
          <a:ln w="9525">
            <a:solidFill>
              <a:srgbClr val="F3B3E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617" tIns="27309" rIns="54617" bIns="27309" anchor="ctr"/>
          <a:lstStyle/>
          <a:p>
            <a:endParaRPr lang="en-US"/>
          </a:p>
        </p:txBody>
      </p:sp>
      <p:sp>
        <p:nvSpPr>
          <p:cNvPr id="42" name="AutoShape 4"/>
          <p:cNvSpPr>
            <a:spLocks/>
          </p:cNvSpPr>
          <p:nvPr/>
        </p:nvSpPr>
        <p:spPr bwMode="auto">
          <a:xfrm>
            <a:off x="9997440" y="6881707"/>
            <a:ext cx="2600960" cy="2438400"/>
          </a:xfrm>
          <a:custGeom>
            <a:avLst/>
            <a:gdLst>
              <a:gd name="T0" fmla="*/ 6604054 w 21600"/>
              <a:gd name="T1" fmla="*/ 5372100 h 21600"/>
              <a:gd name="T2" fmla="*/ 6604054 w 21600"/>
              <a:gd name="T3" fmla="*/ 5372100 h 21600"/>
              <a:gd name="T4" fmla="*/ 6604054 w 21600"/>
              <a:gd name="T5" fmla="*/ 5372100 h 21600"/>
              <a:gd name="T6" fmla="*/ 6604054 w 21600"/>
              <a:gd name="T7" fmla="*/ 53721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p>
            <a:pPr hangingPunct="0">
              <a:spcBef>
                <a:spcPts val="1493"/>
              </a:spcBef>
              <a:buClr>
                <a:srgbClr val="1EBEE6"/>
              </a:buClr>
              <a:buSzPct val="125000"/>
              <a:defRPr/>
            </a:pPr>
            <a:r>
              <a:rPr lang="en-US" sz="1700" dirty="0">
                <a:solidFill>
                  <a:srgbClr val="5E5E5E"/>
                </a:solidFill>
                <a:latin typeface="HelvNeue Light for IBM"/>
              </a:rPr>
              <a:t>These teams tend to build mobile and cloud applications using new programming models (e.g</a:t>
            </a:r>
            <a:r>
              <a:rPr lang="en-US" sz="1700" dirty="0">
                <a:solidFill>
                  <a:srgbClr val="5E5E5E"/>
                </a:solidFill>
                <a:latin typeface="HelvNeue Medium for IBM" pitchFamily="34" charset="0"/>
              </a:rPr>
              <a:t>. Objective C</a:t>
            </a:r>
            <a:r>
              <a:rPr lang="en-US" sz="1700" dirty="0">
                <a:solidFill>
                  <a:srgbClr val="5E5E5E"/>
                </a:solidFill>
                <a:latin typeface="HelvNeue Light for IBM"/>
              </a:rPr>
              <a:t>/Java in mobile, </a:t>
            </a:r>
            <a:r>
              <a:rPr lang="en-US" sz="1700" dirty="0">
                <a:solidFill>
                  <a:srgbClr val="5E5E5E"/>
                </a:solidFill>
                <a:latin typeface="HelvNeue Medium for IBM" pitchFamily="34" charset="0"/>
              </a:rPr>
              <a:t>node.js</a:t>
            </a:r>
            <a:r>
              <a:rPr lang="en-US" sz="1700" dirty="0">
                <a:solidFill>
                  <a:srgbClr val="5E5E5E"/>
                </a:solidFill>
                <a:latin typeface="HelvNeue Light for IBM"/>
              </a:rPr>
              <a:t>, Python, Go, </a:t>
            </a:r>
            <a:r>
              <a:rPr lang="en-US" sz="1700" dirty="0" err="1">
                <a:solidFill>
                  <a:srgbClr val="5E5E5E"/>
                </a:solidFill>
                <a:latin typeface="HelvNeue Light for IBM"/>
              </a:rPr>
              <a:t>scala</a:t>
            </a:r>
            <a:r>
              <a:rPr lang="en-US" sz="1700" dirty="0">
                <a:solidFill>
                  <a:srgbClr val="5E5E5E"/>
                </a:solidFill>
                <a:latin typeface="HelvNeue Light for IBM"/>
              </a:rPr>
              <a:t>) but also use J2EE, PHP, etc.</a:t>
            </a:r>
            <a:endParaRPr lang="en-US" sz="1700" dirty="0">
              <a:ea typeface="Gill Sans"/>
              <a:cs typeface="Gill Sans"/>
            </a:endParaRPr>
          </a:p>
        </p:txBody>
      </p:sp>
    </p:spTree>
    <p:extLst>
      <p:ext uri="{BB962C8B-B14F-4D97-AF65-F5344CB8AC3E}">
        <p14:creationId xmlns:p14="http://schemas.microsoft.com/office/powerpoint/2010/main" val="1898674533"/>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a:spLocks noGrp="1"/>
          </p:cNvSpPr>
          <p:nvPr>
            <p:ph type="title"/>
          </p:nvPr>
        </p:nvSpPr>
        <p:spPr>
          <a:xfrm>
            <a:off x="390822" y="454436"/>
            <a:ext cx="12429828" cy="2159000"/>
          </a:xfrm>
          <a:prstGeom prst="rect">
            <a:avLst/>
          </a:prstGeom>
        </p:spPr>
        <p:txBody>
          <a:bodyPr anchor="t"/>
          <a:lstStyle/>
          <a:p>
            <a:pPr lvl="0" algn="l">
              <a:defRPr sz="1800" b="0"/>
            </a:pPr>
            <a:r>
              <a:rPr lang="en-US" sz="4000" b="1" dirty="0" err="1" smtClean="0">
                <a:latin typeface="Helvetica Neue"/>
              </a:rPr>
              <a:t>Bluemix</a:t>
            </a:r>
            <a:r>
              <a:rPr lang="en-US" sz="4000" b="1" dirty="0" smtClean="0">
                <a:latin typeface="Helvetica Neue"/>
              </a:rPr>
              <a:t> </a:t>
            </a:r>
            <a:r>
              <a:rPr lang="zh-CN" altLang="en-US" sz="4000" b="1" dirty="0" smtClean="0">
                <a:latin typeface="Helvetica Neue"/>
              </a:rPr>
              <a:t>提供在云端快速开发部署应用的高度集成平台</a:t>
            </a:r>
            <a:endParaRPr sz="4000" b="1" dirty="0">
              <a:latin typeface="Helvetica Neue"/>
            </a:endParaRPr>
          </a:p>
        </p:txBody>
      </p:sp>
      <p:sp>
        <p:nvSpPr>
          <p:cNvPr id="339" name="Shape 339"/>
          <p:cNvSpPr>
            <a:spLocks noGrp="1"/>
          </p:cNvSpPr>
          <p:nvPr>
            <p:ph type="sldNum" sz="quarter" idx="4294967295"/>
          </p:nvPr>
        </p:nvSpPr>
        <p:spPr>
          <a:xfrm>
            <a:off x="139957" y="9340352"/>
            <a:ext cx="241403" cy="381001"/>
          </a:xfrm>
          <a:prstGeom prst="rect">
            <a:avLst/>
          </a:prstGeom>
          <a:extLst>
            <a:ext uri="{C572A759-6A51-4108-AA02-DFA0A04FC94B}">
              <ma14:wrappingTextBoxFlag xmlns:ma14="http://schemas.microsoft.com/office/mac/drawingml/2011/main" xmlns="" val="1"/>
            </a:ext>
          </a:extLst>
        </p:spPr>
        <p:txBody>
          <a:bodyPr/>
          <a:lstStyle/>
          <a:p>
            <a:pPr lvl="0">
              <a:defRPr>
                <a:solidFill>
                  <a:srgbClr val="000000"/>
                </a:solidFill>
              </a:defRPr>
            </a:pPr>
            <a:fld id="{86CB4B4D-7CA3-9044-876B-883B54F8677D}" type="slidenum">
              <a:rPr>
                <a:solidFill>
                  <a:srgbClr val="A6AAA9"/>
                </a:solidFill>
              </a:rPr>
              <a:t>9</a:t>
            </a:fld>
            <a:endParaRPr dirty="0">
              <a:solidFill>
                <a:srgbClr val="A6AAA9"/>
              </a:solidFill>
            </a:endParaRPr>
          </a:p>
        </p:txBody>
      </p:sp>
      <p:sp>
        <p:nvSpPr>
          <p:cNvPr id="340" name="Shape 340"/>
          <p:cNvSpPr/>
          <p:nvPr/>
        </p:nvSpPr>
        <p:spPr>
          <a:xfrm>
            <a:off x="1042186" y="1794417"/>
            <a:ext cx="10507802" cy="99514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defTabSz="457200">
              <a:spcBef>
                <a:spcPts val="2400"/>
              </a:spcBef>
              <a:defRPr sz="1800"/>
            </a:pPr>
            <a:r>
              <a:rPr sz="2900" dirty="0" err="1">
                <a:latin typeface="Helvetica Neue"/>
                <a:ea typeface="Arial"/>
                <a:cs typeface="Arial"/>
                <a:sym typeface="Helvetica Neue Light"/>
              </a:rPr>
              <a:t>Bluemix</a:t>
            </a:r>
            <a:r>
              <a:rPr sz="2900" dirty="0">
                <a:latin typeface="Helvetica Neue"/>
                <a:ea typeface="Arial"/>
                <a:cs typeface="Arial"/>
                <a:sym typeface="Helvetica Neue Light"/>
              </a:rPr>
              <a:t> </a:t>
            </a:r>
            <a:r>
              <a:rPr lang="zh-CN" altLang="en-US" sz="2900" dirty="0" smtClean="0">
                <a:latin typeface="Helvetica Neue"/>
                <a:ea typeface="Arial"/>
                <a:cs typeface="Arial"/>
                <a:sym typeface="Helvetica Neue Light"/>
              </a:rPr>
              <a:t>是一个基于开放标准的云平台，用于构建，管理和运行所有类型的应用（包括</a:t>
            </a:r>
            <a:r>
              <a:rPr lang="en-US" altLang="zh-CN" sz="2900" dirty="0" smtClean="0">
                <a:latin typeface="Helvetica Neue"/>
                <a:ea typeface="Arial"/>
                <a:cs typeface="Arial"/>
                <a:sym typeface="Helvetica Neue Light"/>
              </a:rPr>
              <a:t>Web</a:t>
            </a:r>
            <a:r>
              <a:rPr lang="zh-CN" altLang="en-US" sz="2900" dirty="0" smtClean="0">
                <a:latin typeface="Helvetica Neue"/>
                <a:ea typeface="Arial"/>
                <a:cs typeface="Arial"/>
                <a:sym typeface="Helvetica Neue Light"/>
              </a:rPr>
              <a:t>，移动，大数据，新智能设备等应用）</a:t>
            </a:r>
            <a:endParaRPr sz="2900" dirty="0">
              <a:latin typeface="Helvetica Neue"/>
              <a:ea typeface="Arial"/>
              <a:cs typeface="Arial"/>
              <a:sym typeface="Helvetica Neue Light"/>
            </a:endParaRPr>
          </a:p>
        </p:txBody>
      </p:sp>
      <p:grpSp>
        <p:nvGrpSpPr>
          <p:cNvPr id="343" name="Group 343"/>
          <p:cNvGrpSpPr/>
          <p:nvPr/>
        </p:nvGrpSpPr>
        <p:grpSpPr>
          <a:xfrm>
            <a:off x="459560" y="4938249"/>
            <a:ext cx="3604059" cy="1724277"/>
            <a:chOff x="-38018" y="389646"/>
            <a:chExt cx="3604057" cy="1724275"/>
          </a:xfrm>
        </p:grpSpPr>
        <p:sp>
          <p:nvSpPr>
            <p:cNvPr id="341" name="Shape 341"/>
            <p:cNvSpPr/>
            <p:nvPr/>
          </p:nvSpPr>
          <p:spPr>
            <a:xfrm>
              <a:off x="-37999" y="389646"/>
              <a:ext cx="3604038" cy="1"/>
            </a:xfrm>
            <a:prstGeom prst="line">
              <a:avLst/>
            </a:prstGeom>
            <a:noFill/>
            <a:ln w="25400" cap="flat">
              <a:solidFill>
                <a:srgbClr val="000000"/>
              </a:solidFill>
              <a:prstDash val="solid"/>
              <a:miter lim="400000"/>
            </a:ln>
            <a:effectLst/>
          </p:spPr>
          <p:txBody>
            <a:bodyPr wrap="square" lIns="0" tIns="0" rIns="0" bIns="0" numCol="1" anchor="t">
              <a:noAutofit/>
            </a:bodyPr>
            <a:lstStyle/>
            <a:p>
              <a:pPr lvl="0" algn="l" defTabSz="457200">
                <a:defRPr sz="1200">
                  <a:latin typeface="Helvetica"/>
                  <a:ea typeface="Helvetica"/>
                  <a:cs typeface="Helvetica"/>
                  <a:sym typeface="Helvetica"/>
                </a:defRPr>
              </a:pPr>
              <a:endParaRPr dirty="0">
                <a:latin typeface="Arial"/>
                <a:ea typeface="Arial"/>
                <a:cs typeface="Arial"/>
              </a:endParaRPr>
            </a:p>
          </p:txBody>
        </p:sp>
        <p:sp>
          <p:nvSpPr>
            <p:cNvPr id="342" name="Shape 342"/>
            <p:cNvSpPr/>
            <p:nvPr/>
          </p:nvSpPr>
          <p:spPr>
            <a:xfrm>
              <a:off x="-38018" y="575040"/>
              <a:ext cx="3299867" cy="153888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lvl="0" algn="l" defTabSz="457200">
                <a:defRPr sz="1800"/>
              </a:pPr>
              <a:r>
                <a:rPr lang="en-US" sz="2000" b="1" dirty="0" smtClean="0">
                  <a:latin typeface="Arial"/>
                  <a:ea typeface="Arial"/>
                  <a:cs typeface="Arial"/>
                  <a:sym typeface="Helvetica Neue Bold for IBM"/>
                </a:rPr>
                <a:t>Go Live in Second</a:t>
              </a:r>
              <a:r>
                <a:rPr sz="2000" b="1" dirty="0" smtClean="0">
                  <a:latin typeface="Arial"/>
                  <a:ea typeface="Arial"/>
                  <a:cs typeface="Arial"/>
                  <a:sym typeface="Helvetica Neue Bold for IBM"/>
                </a:rPr>
                <a:t>s</a:t>
              </a:r>
              <a:endParaRPr sz="2000" dirty="0">
                <a:latin typeface="Arial"/>
                <a:ea typeface="Arial"/>
                <a:cs typeface="Arial"/>
                <a:sym typeface="Helvetica Neue Bold for IBM"/>
              </a:endParaRPr>
            </a:p>
            <a:p>
              <a:pPr lvl="0" algn="l" defTabSz="457200">
                <a:defRPr sz="1800"/>
              </a:pPr>
              <a:r>
                <a:rPr sz="2000" dirty="0">
                  <a:latin typeface="Arial"/>
                  <a:ea typeface="Arial"/>
                  <a:cs typeface="Arial"/>
                  <a:sym typeface="Helvetica Neue Light"/>
                </a:rPr>
                <a:t>The developer can choose any language runtime or bring </a:t>
              </a:r>
              <a:r>
                <a:rPr lang="en-US" sz="2000" dirty="0" smtClean="0">
                  <a:latin typeface="Arial"/>
                  <a:ea typeface="Arial"/>
                  <a:cs typeface="Arial"/>
                  <a:sym typeface="Helvetica Neue Light"/>
                </a:rPr>
                <a:t>their</a:t>
              </a:r>
              <a:r>
                <a:rPr sz="2000" dirty="0" smtClean="0">
                  <a:latin typeface="Arial"/>
                  <a:ea typeface="Arial"/>
                  <a:cs typeface="Arial"/>
                  <a:sym typeface="Helvetica Neue Light"/>
                </a:rPr>
                <a:t> </a:t>
              </a:r>
              <a:r>
                <a:rPr sz="2000" dirty="0">
                  <a:latin typeface="Arial"/>
                  <a:ea typeface="Arial"/>
                  <a:cs typeface="Arial"/>
                  <a:sym typeface="Helvetica Neue Light"/>
                </a:rPr>
                <a:t>own. Zero to production in one command.</a:t>
              </a:r>
            </a:p>
          </p:txBody>
        </p:sp>
      </p:grpSp>
      <p:grpSp>
        <p:nvGrpSpPr>
          <p:cNvPr id="346" name="Group 346"/>
          <p:cNvGrpSpPr/>
          <p:nvPr/>
        </p:nvGrpSpPr>
        <p:grpSpPr>
          <a:xfrm>
            <a:off x="459561" y="7161473"/>
            <a:ext cx="3604058" cy="1732072"/>
            <a:chOff x="-38017" y="389646"/>
            <a:chExt cx="3604056" cy="1732071"/>
          </a:xfrm>
        </p:grpSpPr>
        <p:sp>
          <p:nvSpPr>
            <p:cNvPr id="344" name="Shape 344"/>
            <p:cNvSpPr/>
            <p:nvPr/>
          </p:nvSpPr>
          <p:spPr>
            <a:xfrm>
              <a:off x="-37999" y="389646"/>
              <a:ext cx="3604038" cy="1"/>
            </a:xfrm>
            <a:prstGeom prst="line">
              <a:avLst/>
            </a:prstGeom>
            <a:noFill/>
            <a:ln w="25400" cap="flat">
              <a:solidFill>
                <a:srgbClr val="000000"/>
              </a:solidFill>
              <a:prstDash val="solid"/>
              <a:miter lim="400000"/>
            </a:ln>
            <a:effectLst/>
          </p:spPr>
          <p:txBody>
            <a:bodyPr wrap="square" lIns="0" tIns="0" rIns="0" bIns="0" numCol="1" anchor="t">
              <a:noAutofit/>
            </a:bodyPr>
            <a:lstStyle/>
            <a:p>
              <a:pPr lvl="0" algn="l" defTabSz="457200">
                <a:defRPr sz="1200">
                  <a:latin typeface="Helvetica"/>
                  <a:ea typeface="Helvetica"/>
                  <a:cs typeface="Helvetica"/>
                  <a:sym typeface="Helvetica"/>
                </a:defRPr>
              </a:pPr>
              <a:endParaRPr dirty="0">
                <a:latin typeface="Arial"/>
                <a:ea typeface="Arial"/>
                <a:cs typeface="Arial"/>
              </a:endParaRPr>
            </a:p>
          </p:txBody>
        </p:sp>
        <p:sp>
          <p:nvSpPr>
            <p:cNvPr id="345" name="Shape 345"/>
            <p:cNvSpPr/>
            <p:nvPr/>
          </p:nvSpPr>
          <p:spPr>
            <a:xfrm>
              <a:off x="-38017" y="582835"/>
              <a:ext cx="3373585" cy="153888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lvl="0" algn="l" defTabSz="457200">
                <a:defRPr sz="1800"/>
              </a:pPr>
              <a:r>
                <a:rPr sz="2000" b="1" dirty="0">
                  <a:latin typeface="Arial"/>
                  <a:ea typeface="Arial"/>
                  <a:cs typeface="Arial"/>
                  <a:sym typeface="Helvetica Neue Bold for IBM"/>
                </a:rPr>
                <a:t>DevOps</a:t>
              </a:r>
              <a:endParaRPr sz="2000" dirty="0">
                <a:latin typeface="Arial"/>
                <a:ea typeface="Arial"/>
                <a:cs typeface="Arial"/>
                <a:sym typeface="Helvetica Neue Bold for IBM"/>
              </a:endParaRPr>
            </a:p>
            <a:p>
              <a:pPr lvl="0" algn="l" defTabSz="457200">
                <a:defRPr sz="1800"/>
              </a:pPr>
              <a:r>
                <a:rPr sz="2000" dirty="0">
                  <a:latin typeface="Arial"/>
                  <a:ea typeface="Arial"/>
                  <a:cs typeface="Arial"/>
                  <a:sym typeface="Helvetica Neue Light"/>
                </a:rPr>
                <a:t>Development, monitoring, deployment, and logging tools allow the developer to run the entire application.</a:t>
              </a:r>
            </a:p>
          </p:txBody>
        </p:sp>
      </p:grpSp>
      <p:grpSp>
        <p:nvGrpSpPr>
          <p:cNvPr id="349" name="Group 349"/>
          <p:cNvGrpSpPr/>
          <p:nvPr/>
        </p:nvGrpSpPr>
        <p:grpSpPr>
          <a:xfrm>
            <a:off x="4494058" y="4938249"/>
            <a:ext cx="3604058" cy="1732072"/>
            <a:chOff x="-38017" y="389646"/>
            <a:chExt cx="3604056" cy="1732071"/>
          </a:xfrm>
        </p:grpSpPr>
        <p:sp>
          <p:nvSpPr>
            <p:cNvPr id="347" name="Shape 347"/>
            <p:cNvSpPr/>
            <p:nvPr/>
          </p:nvSpPr>
          <p:spPr>
            <a:xfrm>
              <a:off x="-37999" y="389646"/>
              <a:ext cx="3604038" cy="1"/>
            </a:xfrm>
            <a:prstGeom prst="line">
              <a:avLst/>
            </a:prstGeom>
            <a:noFill/>
            <a:ln w="25400" cap="flat">
              <a:solidFill>
                <a:srgbClr val="000000"/>
              </a:solidFill>
              <a:prstDash val="solid"/>
              <a:miter lim="400000"/>
            </a:ln>
            <a:effectLst/>
          </p:spPr>
          <p:txBody>
            <a:bodyPr wrap="square" lIns="0" tIns="0" rIns="0" bIns="0" numCol="1" anchor="t">
              <a:noAutofit/>
            </a:bodyPr>
            <a:lstStyle/>
            <a:p>
              <a:pPr lvl="0" algn="l" defTabSz="457200">
                <a:defRPr sz="1200">
                  <a:latin typeface="Helvetica"/>
                  <a:ea typeface="Helvetica"/>
                  <a:cs typeface="Helvetica"/>
                  <a:sym typeface="Helvetica"/>
                </a:defRPr>
              </a:pPr>
              <a:endParaRPr dirty="0">
                <a:latin typeface="Arial"/>
                <a:ea typeface="Arial"/>
                <a:cs typeface="Arial"/>
              </a:endParaRPr>
            </a:p>
          </p:txBody>
        </p:sp>
        <p:sp>
          <p:nvSpPr>
            <p:cNvPr id="348" name="Shape 348"/>
            <p:cNvSpPr/>
            <p:nvPr/>
          </p:nvSpPr>
          <p:spPr>
            <a:xfrm>
              <a:off x="-38017" y="582835"/>
              <a:ext cx="3604056" cy="153888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lvl="0" algn="l" defTabSz="457200">
                <a:defRPr sz="1800"/>
              </a:pPr>
              <a:r>
                <a:rPr sz="2000" b="1" dirty="0">
                  <a:latin typeface="Arial"/>
                  <a:ea typeface="Arial"/>
                  <a:cs typeface="Arial"/>
                  <a:sym typeface="Helvetica Neue Bold for IBM"/>
                </a:rPr>
                <a:t>APIs and Services</a:t>
              </a:r>
              <a:endParaRPr sz="2000" dirty="0">
                <a:latin typeface="Arial"/>
                <a:ea typeface="Arial"/>
                <a:cs typeface="Arial"/>
                <a:sym typeface="Helvetica Neue Bold for IBM"/>
              </a:endParaRPr>
            </a:p>
            <a:p>
              <a:pPr lvl="0" algn="l" defTabSz="457200">
                <a:defRPr sz="1800"/>
              </a:pPr>
              <a:r>
                <a:rPr sz="2000" dirty="0">
                  <a:latin typeface="Arial"/>
                  <a:ea typeface="Arial"/>
                  <a:cs typeface="Arial"/>
                  <a:sym typeface="Helvetica Neue Light"/>
                </a:rPr>
                <a:t>A catalog of IBM, third party, and open source API services allow the developer to stitch an application together in minutes.</a:t>
              </a:r>
            </a:p>
          </p:txBody>
        </p:sp>
      </p:grpSp>
      <p:grpSp>
        <p:nvGrpSpPr>
          <p:cNvPr id="352" name="Group 352"/>
          <p:cNvGrpSpPr/>
          <p:nvPr/>
        </p:nvGrpSpPr>
        <p:grpSpPr>
          <a:xfrm>
            <a:off x="8528554" y="4938249"/>
            <a:ext cx="3604058" cy="1732072"/>
            <a:chOff x="-38017" y="389646"/>
            <a:chExt cx="3604056" cy="1732071"/>
          </a:xfrm>
        </p:grpSpPr>
        <p:sp>
          <p:nvSpPr>
            <p:cNvPr id="350" name="Shape 350"/>
            <p:cNvSpPr/>
            <p:nvPr/>
          </p:nvSpPr>
          <p:spPr>
            <a:xfrm>
              <a:off x="-37999" y="389646"/>
              <a:ext cx="3604038" cy="1"/>
            </a:xfrm>
            <a:prstGeom prst="line">
              <a:avLst/>
            </a:prstGeom>
            <a:noFill/>
            <a:ln w="25400" cap="flat">
              <a:solidFill>
                <a:srgbClr val="000000"/>
              </a:solidFill>
              <a:prstDash val="solid"/>
              <a:miter lim="400000"/>
            </a:ln>
            <a:effectLst/>
          </p:spPr>
          <p:txBody>
            <a:bodyPr wrap="square" lIns="0" tIns="0" rIns="0" bIns="0" numCol="1" anchor="t">
              <a:noAutofit/>
            </a:bodyPr>
            <a:lstStyle/>
            <a:p>
              <a:pPr lvl="0" algn="l" defTabSz="457200">
                <a:defRPr sz="1200">
                  <a:latin typeface="Helvetica"/>
                  <a:ea typeface="Helvetica"/>
                  <a:cs typeface="Helvetica"/>
                  <a:sym typeface="Helvetica"/>
                </a:defRPr>
              </a:pPr>
              <a:endParaRPr dirty="0">
                <a:latin typeface="Arial"/>
                <a:ea typeface="Arial"/>
                <a:cs typeface="Arial"/>
              </a:endParaRPr>
            </a:p>
          </p:txBody>
        </p:sp>
        <p:sp>
          <p:nvSpPr>
            <p:cNvPr id="351" name="Shape 351"/>
            <p:cNvSpPr/>
            <p:nvPr/>
          </p:nvSpPr>
          <p:spPr>
            <a:xfrm>
              <a:off x="-38017" y="582835"/>
              <a:ext cx="3437714" cy="153888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lvl="0" algn="l" defTabSz="457200">
                <a:defRPr sz="1800"/>
              </a:pPr>
              <a:r>
                <a:rPr sz="2000" b="1" dirty="0">
                  <a:latin typeface="Arial"/>
                  <a:ea typeface="Arial"/>
                  <a:cs typeface="Arial"/>
                  <a:sym typeface="Helvetica Neue Bold for IBM"/>
                </a:rPr>
                <a:t>On-Prem Integration</a:t>
              </a:r>
              <a:endParaRPr sz="2000" dirty="0">
                <a:latin typeface="Arial"/>
                <a:ea typeface="Arial"/>
                <a:cs typeface="Arial"/>
                <a:sym typeface="Helvetica Neue Bold for IBM"/>
              </a:endParaRPr>
            </a:p>
            <a:p>
              <a:pPr lvl="0" algn="l" defTabSz="457200">
                <a:defRPr sz="1800"/>
              </a:pPr>
              <a:r>
                <a:rPr sz="2000" dirty="0">
                  <a:latin typeface="Arial"/>
                  <a:ea typeface="Arial"/>
                  <a:cs typeface="Arial"/>
                  <a:sym typeface="Helvetica Neue Light"/>
                </a:rPr>
                <a:t>Build hybrid environments. Connect to on-premise assets plus other public and private clouds.</a:t>
              </a:r>
            </a:p>
          </p:txBody>
        </p:sp>
      </p:grpSp>
      <p:grpSp>
        <p:nvGrpSpPr>
          <p:cNvPr id="355" name="Group 355"/>
          <p:cNvGrpSpPr/>
          <p:nvPr/>
        </p:nvGrpSpPr>
        <p:grpSpPr>
          <a:xfrm>
            <a:off x="8531094" y="7174173"/>
            <a:ext cx="3604052" cy="1673828"/>
            <a:chOff x="-66618" y="389646"/>
            <a:chExt cx="3604050" cy="1673827"/>
          </a:xfrm>
        </p:grpSpPr>
        <p:sp>
          <p:nvSpPr>
            <p:cNvPr id="353" name="Shape 353"/>
            <p:cNvSpPr/>
            <p:nvPr/>
          </p:nvSpPr>
          <p:spPr>
            <a:xfrm>
              <a:off x="-66606" y="389646"/>
              <a:ext cx="3604038" cy="1"/>
            </a:xfrm>
            <a:prstGeom prst="line">
              <a:avLst/>
            </a:prstGeom>
            <a:noFill/>
            <a:ln w="25400" cap="flat">
              <a:solidFill>
                <a:srgbClr val="000000"/>
              </a:solidFill>
              <a:prstDash val="solid"/>
              <a:miter lim="400000"/>
            </a:ln>
            <a:effectLst/>
          </p:spPr>
          <p:txBody>
            <a:bodyPr wrap="square" lIns="0" tIns="0" rIns="0" bIns="0" numCol="1" anchor="t">
              <a:noAutofit/>
            </a:bodyPr>
            <a:lstStyle/>
            <a:p>
              <a:pPr lvl="0" algn="l" defTabSz="457200">
                <a:defRPr sz="1200">
                  <a:latin typeface="Helvetica"/>
                  <a:ea typeface="Helvetica"/>
                  <a:cs typeface="Helvetica"/>
                  <a:sym typeface="Helvetica"/>
                </a:defRPr>
              </a:pPr>
              <a:endParaRPr dirty="0">
                <a:latin typeface="Arial"/>
                <a:ea typeface="Arial"/>
                <a:cs typeface="Arial"/>
              </a:endParaRPr>
            </a:p>
          </p:txBody>
        </p:sp>
        <p:sp>
          <p:nvSpPr>
            <p:cNvPr id="354" name="Shape 354"/>
            <p:cNvSpPr/>
            <p:nvPr/>
          </p:nvSpPr>
          <p:spPr>
            <a:xfrm>
              <a:off x="-66618" y="524591"/>
              <a:ext cx="3437714" cy="153888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lvl="0" algn="l" defTabSz="457200">
                <a:defRPr sz="1800"/>
              </a:pPr>
              <a:r>
                <a:rPr sz="2000" b="1" dirty="0">
                  <a:latin typeface="Arial"/>
                  <a:ea typeface="Arial"/>
                  <a:cs typeface="Arial"/>
                  <a:sym typeface="Helvetica Neue Bold for IBM"/>
                </a:rPr>
                <a:t>Flexible Pricing </a:t>
              </a:r>
              <a:endParaRPr sz="2000" dirty="0">
                <a:latin typeface="Arial"/>
                <a:ea typeface="Arial"/>
                <a:cs typeface="Arial"/>
                <a:sym typeface="Helvetica Neue Bold for IBM"/>
              </a:endParaRPr>
            </a:p>
            <a:p>
              <a:pPr lvl="0" algn="l" defTabSz="457200">
                <a:defRPr sz="1800"/>
              </a:pPr>
              <a:r>
                <a:rPr sz="2000" dirty="0">
                  <a:latin typeface="Arial"/>
                  <a:ea typeface="Arial"/>
                  <a:cs typeface="Arial"/>
                  <a:sym typeface="Helvetica Neue Light"/>
                </a:rPr>
                <a:t>Sign up in minutes. Pay as you go and subscription models offer choice and flexibility.</a:t>
              </a:r>
            </a:p>
          </p:txBody>
        </p:sp>
      </p:grpSp>
      <p:grpSp>
        <p:nvGrpSpPr>
          <p:cNvPr id="358" name="Group 358"/>
          <p:cNvGrpSpPr/>
          <p:nvPr/>
        </p:nvGrpSpPr>
        <p:grpSpPr>
          <a:xfrm>
            <a:off x="4498762" y="6393283"/>
            <a:ext cx="3604052" cy="2769989"/>
            <a:chOff x="-66618" y="-378543"/>
            <a:chExt cx="3604050" cy="2769988"/>
          </a:xfrm>
        </p:grpSpPr>
        <p:sp>
          <p:nvSpPr>
            <p:cNvPr id="356" name="Shape 356"/>
            <p:cNvSpPr/>
            <p:nvPr/>
          </p:nvSpPr>
          <p:spPr>
            <a:xfrm>
              <a:off x="-66606" y="389646"/>
              <a:ext cx="3604038" cy="1"/>
            </a:xfrm>
            <a:prstGeom prst="line">
              <a:avLst/>
            </a:prstGeom>
            <a:noFill/>
            <a:ln w="25400" cap="flat">
              <a:solidFill>
                <a:srgbClr val="000000"/>
              </a:solidFill>
              <a:prstDash val="solid"/>
              <a:miter lim="400000"/>
            </a:ln>
            <a:effectLst/>
          </p:spPr>
          <p:txBody>
            <a:bodyPr wrap="square" lIns="0" tIns="0" rIns="0" bIns="0" numCol="1" anchor="t">
              <a:noAutofit/>
            </a:bodyPr>
            <a:lstStyle/>
            <a:p>
              <a:pPr lvl="0" algn="l" defTabSz="457200">
                <a:defRPr sz="1200">
                  <a:latin typeface="Helvetica"/>
                  <a:ea typeface="Helvetica"/>
                  <a:cs typeface="Helvetica"/>
                  <a:sym typeface="Helvetica"/>
                </a:defRPr>
              </a:pPr>
              <a:endParaRPr dirty="0">
                <a:latin typeface="Arial"/>
                <a:ea typeface="Arial"/>
                <a:cs typeface="Arial"/>
              </a:endParaRPr>
            </a:p>
          </p:txBody>
        </p:sp>
        <p:sp>
          <p:nvSpPr>
            <p:cNvPr id="357" name="Shape 357"/>
            <p:cNvSpPr/>
            <p:nvPr/>
          </p:nvSpPr>
          <p:spPr>
            <a:xfrm>
              <a:off x="-66618" y="-378543"/>
              <a:ext cx="3437714" cy="276998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lvl="0" algn="l" defTabSz="457200">
                <a:defRPr sz="1800"/>
              </a:pPr>
              <a:endParaRPr sz="2000" b="1" dirty="0">
                <a:latin typeface="Arial"/>
                <a:ea typeface="Arial"/>
                <a:cs typeface="Arial"/>
                <a:sym typeface="Helvetica Neue Bold for IBM"/>
              </a:endParaRPr>
            </a:p>
            <a:p>
              <a:pPr lvl="0" algn="l" defTabSz="457200">
                <a:defRPr sz="1800"/>
              </a:pPr>
              <a:endParaRPr sz="2000" b="1" dirty="0">
                <a:latin typeface="Arial"/>
                <a:ea typeface="Arial"/>
                <a:cs typeface="Arial"/>
                <a:sym typeface="Helvetica Neue Bold for IBM"/>
              </a:endParaRPr>
            </a:p>
            <a:p>
              <a:pPr lvl="0" algn="l" defTabSz="457200">
                <a:defRPr sz="1800"/>
              </a:pPr>
              <a:endParaRPr sz="2000" b="1" dirty="0">
                <a:latin typeface="Arial"/>
                <a:ea typeface="Arial"/>
                <a:cs typeface="Arial"/>
                <a:sym typeface="Helvetica Neue Bold for IBM"/>
              </a:endParaRPr>
            </a:p>
            <a:p>
              <a:pPr lvl="0" algn="l" defTabSz="457200">
                <a:defRPr sz="1800"/>
              </a:pPr>
              <a:r>
                <a:rPr sz="2000" b="1" dirty="0">
                  <a:latin typeface="Arial"/>
                  <a:ea typeface="Arial"/>
                  <a:cs typeface="Arial"/>
                  <a:sym typeface="Helvetica Neue Bold for IBM"/>
                </a:rPr>
                <a:t>Layered Security</a:t>
              </a:r>
              <a:endParaRPr sz="2000" dirty="0">
                <a:latin typeface="Arial"/>
                <a:ea typeface="Arial"/>
                <a:cs typeface="Arial"/>
                <a:sym typeface="Helvetica Neue Bold for IBM"/>
              </a:endParaRPr>
            </a:p>
            <a:p>
              <a:pPr lvl="0" algn="l" defTabSz="457200">
                <a:defRPr sz="1800"/>
              </a:pPr>
              <a:r>
                <a:rPr sz="2000" dirty="0">
                  <a:latin typeface="Arial"/>
                  <a:ea typeface="Arial"/>
                  <a:cs typeface="Arial"/>
                  <a:sym typeface="Helvetica Neue Light"/>
                </a:rPr>
                <a:t>IBM secures the platform and infrastructure and provides you with the tools to secure your apps.</a:t>
              </a:r>
            </a:p>
            <a:p>
              <a:pPr lvl="0" algn="l" defTabSz="457200">
                <a:defRPr sz="1800"/>
              </a:pPr>
              <a:endParaRPr sz="2000" dirty="0">
                <a:latin typeface="Arial"/>
                <a:ea typeface="Arial"/>
                <a:cs typeface="Arial"/>
                <a:sym typeface="Helvetica Neue Light"/>
              </a:endParaRPr>
            </a:p>
          </p:txBody>
        </p:sp>
      </p:grpSp>
      <p:grpSp>
        <p:nvGrpSpPr>
          <p:cNvPr id="361" name="Group 361"/>
          <p:cNvGrpSpPr/>
          <p:nvPr/>
        </p:nvGrpSpPr>
        <p:grpSpPr>
          <a:xfrm>
            <a:off x="450387" y="3421255"/>
            <a:ext cx="1110296" cy="983405"/>
            <a:chOff x="0" y="0"/>
            <a:chExt cx="1110294" cy="983404"/>
          </a:xfrm>
        </p:grpSpPr>
        <p:pic>
          <p:nvPicPr>
            <p:cNvPr id="359" name="image84.png" descr="cloudant64"/>
            <p:cNvPicPr/>
            <p:nvPr/>
          </p:nvPicPr>
          <p:blipFill>
            <a:blip r:embed="rId3">
              <a:extLst/>
            </a:blip>
            <a:stretch>
              <a:fillRect/>
            </a:stretch>
          </p:blipFill>
          <p:spPr>
            <a:xfrm>
              <a:off x="250294" y="187495"/>
              <a:ext cx="609707" cy="608414"/>
            </a:xfrm>
            <a:prstGeom prst="rect">
              <a:avLst/>
            </a:prstGeom>
            <a:ln w="12700" cap="flat">
              <a:noFill/>
              <a:miter lim="400000"/>
            </a:ln>
            <a:effectLst/>
          </p:spPr>
        </p:pic>
        <p:pic>
          <p:nvPicPr>
            <p:cNvPr id="360" name="hexagon.png"/>
            <p:cNvPicPr/>
            <p:nvPr/>
          </p:nvPicPr>
          <p:blipFill>
            <a:blip r:embed="rId4">
              <a:extLst/>
            </a:blip>
            <a:stretch>
              <a:fillRect/>
            </a:stretch>
          </p:blipFill>
          <p:spPr>
            <a:xfrm>
              <a:off x="0" y="0"/>
              <a:ext cx="1110295" cy="983405"/>
            </a:xfrm>
            <a:prstGeom prst="rect">
              <a:avLst/>
            </a:prstGeom>
            <a:ln w="25400" cap="flat">
              <a:noFill/>
              <a:miter lim="400000"/>
            </a:ln>
            <a:effectLst>
              <a:reflection stA="20000" endPos="40000" dir="5400000" sy="-100000" algn="bl" rotWithShape="0"/>
            </a:effectLst>
          </p:spPr>
        </p:pic>
      </p:grpSp>
      <p:grpSp>
        <p:nvGrpSpPr>
          <p:cNvPr id="364" name="Group 364"/>
          <p:cNvGrpSpPr/>
          <p:nvPr/>
        </p:nvGrpSpPr>
        <p:grpSpPr>
          <a:xfrm>
            <a:off x="1549760" y="3430026"/>
            <a:ext cx="1110296" cy="983405"/>
            <a:chOff x="0" y="0"/>
            <a:chExt cx="1110294" cy="983404"/>
          </a:xfrm>
        </p:grpSpPr>
        <p:pic>
          <p:nvPicPr>
            <p:cNvPr id="362" name="image87.png" descr="api_management64"/>
            <p:cNvPicPr/>
            <p:nvPr/>
          </p:nvPicPr>
          <p:blipFill>
            <a:blip r:embed="rId5">
              <a:extLst/>
            </a:blip>
            <a:stretch>
              <a:fillRect/>
            </a:stretch>
          </p:blipFill>
          <p:spPr>
            <a:xfrm>
              <a:off x="262023" y="178724"/>
              <a:ext cx="608365" cy="608414"/>
            </a:xfrm>
            <a:prstGeom prst="rect">
              <a:avLst/>
            </a:prstGeom>
            <a:ln w="12700" cap="flat">
              <a:noFill/>
              <a:miter lim="400000"/>
            </a:ln>
            <a:effectLst/>
          </p:spPr>
        </p:pic>
        <p:pic>
          <p:nvPicPr>
            <p:cNvPr id="363" name="hexagon.png"/>
            <p:cNvPicPr/>
            <p:nvPr/>
          </p:nvPicPr>
          <p:blipFill>
            <a:blip r:embed="rId4">
              <a:extLst/>
            </a:blip>
            <a:stretch>
              <a:fillRect/>
            </a:stretch>
          </p:blipFill>
          <p:spPr>
            <a:xfrm>
              <a:off x="0" y="0"/>
              <a:ext cx="1110295" cy="983405"/>
            </a:xfrm>
            <a:prstGeom prst="rect">
              <a:avLst/>
            </a:prstGeom>
            <a:ln w="12700" cap="flat">
              <a:noFill/>
              <a:miter lim="400000"/>
            </a:ln>
            <a:effectLst>
              <a:reflection stA="20000" endPos="40000" dir="5400000" sy="-100000" algn="bl" rotWithShape="0"/>
            </a:effectLst>
          </p:spPr>
        </p:pic>
      </p:grpSp>
      <p:grpSp>
        <p:nvGrpSpPr>
          <p:cNvPr id="367" name="Group 367"/>
          <p:cNvGrpSpPr/>
          <p:nvPr/>
        </p:nvGrpSpPr>
        <p:grpSpPr>
          <a:xfrm>
            <a:off x="2649133" y="3432072"/>
            <a:ext cx="1110296" cy="983405"/>
            <a:chOff x="0" y="0"/>
            <a:chExt cx="1110294" cy="983404"/>
          </a:xfrm>
        </p:grpSpPr>
        <p:pic>
          <p:nvPicPr>
            <p:cNvPr id="365" name="image74.png" descr="Push64"/>
            <p:cNvPicPr/>
            <p:nvPr/>
          </p:nvPicPr>
          <p:blipFill>
            <a:blip r:embed="rId6">
              <a:extLst/>
            </a:blip>
            <a:stretch>
              <a:fillRect/>
            </a:stretch>
          </p:blipFill>
          <p:spPr>
            <a:xfrm>
              <a:off x="238739" y="171602"/>
              <a:ext cx="609705" cy="608413"/>
            </a:xfrm>
            <a:prstGeom prst="rect">
              <a:avLst/>
            </a:prstGeom>
            <a:ln w="12700" cap="flat">
              <a:noFill/>
              <a:miter lim="400000"/>
            </a:ln>
            <a:effectLst/>
          </p:spPr>
        </p:pic>
        <p:pic>
          <p:nvPicPr>
            <p:cNvPr id="366" name="hexagon.png"/>
            <p:cNvPicPr/>
            <p:nvPr/>
          </p:nvPicPr>
          <p:blipFill>
            <a:blip r:embed="rId4">
              <a:extLst/>
            </a:blip>
            <a:stretch>
              <a:fillRect/>
            </a:stretch>
          </p:blipFill>
          <p:spPr>
            <a:xfrm>
              <a:off x="0" y="0"/>
              <a:ext cx="1110295" cy="983405"/>
            </a:xfrm>
            <a:prstGeom prst="rect">
              <a:avLst/>
            </a:prstGeom>
            <a:ln w="12700" cap="flat">
              <a:noFill/>
              <a:miter lim="400000"/>
            </a:ln>
            <a:effectLst>
              <a:reflection stA="20000" endPos="40000" dir="5400000" sy="-100000" algn="bl" rotWithShape="0"/>
            </a:effectLst>
          </p:spPr>
        </p:pic>
      </p:grpSp>
      <p:grpSp>
        <p:nvGrpSpPr>
          <p:cNvPr id="370" name="Group 370"/>
          <p:cNvGrpSpPr/>
          <p:nvPr/>
        </p:nvGrpSpPr>
        <p:grpSpPr>
          <a:xfrm>
            <a:off x="3748506" y="3421255"/>
            <a:ext cx="1110296" cy="983405"/>
            <a:chOff x="0" y="0"/>
            <a:chExt cx="1110294" cy="983404"/>
          </a:xfrm>
        </p:grpSpPr>
        <p:pic>
          <p:nvPicPr>
            <p:cNvPr id="368" name="image75.png" descr="mqa_64"/>
            <p:cNvPicPr/>
            <p:nvPr/>
          </p:nvPicPr>
          <p:blipFill>
            <a:blip r:embed="rId7">
              <a:extLst/>
            </a:blip>
            <a:stretch>
              <a:fillRect/>
            </a:stretch>
          </p:blipFill>
          <p:spPr>
            <a:xfrm>
              <a:off x="251378" y="212983"/>
              <a:ext cx="609705" cy="609935"/>
            </a:xfrm>
            <a:prstGeom prst="rect">
              <a:avLst/>
            </a:prstGeom>
            <a:ln w="12700" cap="flat">
              <a:noFill/>
              <a:miter lim="400000"/>
            </a:ln>
            <a:effectLst/>
          </p:spPr>
        </p:pic>
        <p:pic>
          <p:nvPicPr>
            <p:cNvPr id="369" name="hexagon.png"/>
            <p:cNvPicPr/>
            <p:nvPr/>
          </p:nvPicPr>
          <p:blipFill>
            <a:blip r:embed="rId4">
              <a:extLst/>
            </a:blip>
            <a:stretch>
              <a:fillRect/>
            </a:stretch>
          </p:blipFill>
          <p:spPr>
            <a:xfrm>
              <a:off x="0" y="0"/>
              <a:ext cx="1110295" cy="983405"/>
            </a:xfrm>
            <a:prstGeom prst="rect">
              <a:avLst/>
            </a:prstGeom>
            <a:ln w="12700" cap="flat">
              <a:noFill/>
              <a:miter lim="400000"/>
            </a:ln>
            <a:effectLst>
              <a:reflection stA="20000" endPos="40000" dir="5400000" sy="-100000" algn="bl" rotWithShape="0"/>
            </a:effectLst>
          </p:spPr>
        </p:pic>
      </p:grpSp>
      <p:grpSp>
        <p:nvGrpSpPr>
          <p:cNvPr id="373" name="Group 373"/>
          <p:cNvGrpSpPr/>
          <p:nvPr/>
        </p:nvGrpSpPr>
        <p:grpSpPr>
          <a:xfrm>
            <a:off x="4847879" y="3421255"/>
            <a:ext cx="1110296" cy="983405"/>
            <a:chOff x="0" y="0"/>
            <a:chExt cx="1110294" cy="983404"/>
          </a:xfrm>
        </p:grpSpPr>
        <p:pic>
          <p:nvPicPr>
            <p:cNvPr id="371" name="image76.png" descr="twilio64"/>
            <p:cNvPicPr/>
            <p:nvPr/>
          </p:nvPicPr>
          <p:blipFill>
            <a:blip r:embed="rId8">
              <a:extLst/>
            </a:blip>
            <a:stretch>
              <a:fillRect/>
            </a:stretch>
          </p:blipFill>
          <p:spPr>
            <a:xfrm>
              <a:off x="239243" y="182460"/>
              <a:ext cx="608908" cy="608574"/>
            </a:xfrm>
            <a:prstGeom prst="rect">
              <a:avLst/>
            </a:prstGeom>
            <a:ln w="12700" cap="flat">
              <a:noFill/>
              <a:miter lim="400000"/>
            </a:ln>
            <a:effectLst/>
          </p:spPr>
        </p:pic>
        <p:pic>
          <p:nvPicPr>
            <p:cNvPr id="372" name="hexagongreen.png"/>
            <p:cNvPicPr/>
            <p:nvPr/>
          </p:nvPicPr>
          <p:blipFill>
            <a:blip r:embed="rId9">
              <a:extLst/>
            </a:blip>
            <a:stretch>
              <a:fillRect/>
            </a:stretch>
          </p:blipFill>
          <p:spPr>
            <a:xfrm>
              <a:off x="0" y="0"/>
              <a:ext cx="1110295" cy="983405"/>
            </a:xfrm>
            <a:prstGeom prst="rect">
              <a:avLst/>
            </a:prstGeom>
            <a:ln w="12700" cap="flat">
              <a:noFill/>
              <a:miter lim="400000"/>
            </a:ln>
            <a:effectLst>
              <a:reflection stA="20000" endPos="40000" dir="5400000" sy="-100000" algn="bl" rotWithShape="0"/>
            </a:effectLst>
          </p:spPr>
        </p:pic>
      </p:grpSp>
      <p:grpSp>
        <p:nvGrpSpPr>
          <p:cNvPr id="376" name="Group 376"/>
          <p:cNvGrpSpPr/>
          <p:nvPr/>
        </p:nvGrpSpPr>
        <p:grpSpPr>
          <a:xfrm>
            <a:off x="5947252" y="3421255"/>
            <a:ext cx="1110296" cy="983405"/>
            <a:chOff x="0" y="0"/>
            <a:chExt cx="1110294" cy="983404"/>
          </a:xfrm>
        </p:grpSpPr>
        <p:pic>
          <p:nvPicPr>
            <p:cNvPr id="374" name="image73.png" descr="Data64"/>
            <p:cNvPicPr/>
            <p:nvPr/>
          </p:nvPicPr>
          <p:blipFill>
            <a:blip r:embed="rId10">
              <a:extLst/>
            </a:blip>
            <a:stretch>
              <a:fillRect/>
            </a:stretch>
          </p:blipFill>
          <p:spPr>
            <a:xfrm>
              <a:off x="253760" y="205508"/>
              <a:ext cx="543019" cy="543222"/>
            </a:xfrm>
            <a:prstGeom prst="rect">
              <a:avLst/>
            </a:prstGeom>
            <a:ln w="12700" cap="flat">
              <a:noFill/>
              <a:miter lim="400000"/>
            </a:ln>
            <a:effectLst/>
          </p:spPr>
        </p:pic>
        <p:pic>
          <p:nvPicPr>
            <p:cNvPr id="375" name="hexagon.png"/>
            <p:cNvPicPr/>
            <p:nvPr/>
          </p:nvPicPr>
          <p:blipFill>
            <a:blip r:embed="rId4">
              <a:extLst/>
            </a:blip>
            <a:stretch>
              <a:fillRect/>
            </a:stretch>
          </p:blipFill>
          <p:spPr>
            <a:xfrm>
              <a:off x="0" y="0"/>
              <a:ext cx="1110295" cy="983405"/>
            </a:xfrm>
            <a:prstGeom prst="rect">
              <a:avLst/>
            </a:prstGeom>
            <a:ln w="12700" cap="flat">
              <a:noFill/>
              <a:miter lim="400000"/>
            </a:ln>
            <a:effectLst>
              <a:reflection stA="20000" endPos="40000" dir="5400000" sy="-100000" algn="bl" rotWithShape="0"/>
            </a:effectLst>
          </p:spPr>
        </p:pic>
      </p:grpSp>
      <p:grpSp>
        <p:nvGrpSpPr>
          <p:cNvPr id="379" name="Group 379"/>
          <p:cNvGrpSpPr/>
          <p:nvPr/>
        </p:nvGrpSpPr>
        <p:grpSpPr>
          <a:xfrm>
            <a:off x="7046625" y="3421255"/>
            <a:ext cx="1110296" cy="983405"/>
            <a:chOff x="0" y="0"/>
            <a:chExt cx="1110294" cy="983404"/>
          </a:xfrm>
        </p:grpSpPr>
        <p:pic>
          <p:nvPicPr>
            <p:cNvPr id="377" name="image86.png" descr="watson64"/>
            <p:cNvPicPr/>
            <p:nvPr/>
          </p:nvPicPr>
          <p:blipFill>
            <a:blip r:embed="rId11">
              <a:extLst/>
            </a:blip>
            <a:stretch>
              <a:fillRect/>
            </a:stretch>
          </p:blipFill>
          <p:spPr>
            <a:xfrm>
              <a:off x="242580" y="173734"/>
              <a:ext cx="609705" cy="609933"/>
            </a:xfrm>
            <a:prstGeom prst="rect">
              <a:avLst/>
            </a:prstGeom>
            <a:ln w="12700" cap="flat">
              <a:noFill/>
              <a:miter lim="400000"/>
            </a:ln>
            <a:effectLst/>
          </p:spPr>
        </p:pic>
        <p:pic>
          <p:nvPicPr>
            <p:cNvPr id="378" name="hexagon.png"/>
            <p:cNvPicPr/>
            <p:nvPr/>
          </p:nvPicPr>
          <p:blipFill>
            <a:blip r:embed="rId4">
              <a:extLst/>
            </a:blip>
            <a:stretch>
              <a:fillRect/>
            </a:stretch>
          </p:blipFill>
          <p:spPr>
            <a:xfrm>
              <a:off x="0" y="0"/>
              <a:ext cx="1110295" cy="983405"/>
            </a:xfrm>
            <a:prstGeom prst="rect">
              <a:avLst/>
            </a:prstGeom>
            <a:ln w="12700" cap="flat">
              <a:noFill/>
              <a:miter lim="400000"/>
            </a:ln>
            <a:effectLst>
              <a:reflection stA="20000" endPos="40000" dir="5400000" sy="-100000" algn="bl" rotWithShape="0"/>
            </a:effectLst>
          </p:spPr>
        </p:pic>
      </p:grpSp>
      <p:grpSp>
        <p:nvGrpSpPr>
          <p:cNvPr id="382" name="Group 382"/>
          <p:cNvGrpSpPr/>
          <p:nvPr/>
        </p:nvGrpSpPr>
        <p:grpSpPr>
          <a:xfrm>
            <a:off x="8145998" y="3403600"/>
            <a:ext cx="1110296" cy="983405"/>
            <a:chOff x="0" y="0"/>
            <a:chExt cx="1110294" cy="983404"/>
          </a:xfrm>
        </p:grpSpPr>
        <p:pic>
          <p:nvPicPr>
            <p:cNvPr id="380" name="image93.png" descr="agile64"/>
            <p:cNvPicPr/>
            <p:nvPr/>
          </p:nvPicPr>
          <p:blipFill>
            <a:blip r:embed="rId12">
              <a:extLst/>
            </a:blip>
            <a:stretch>
              <a:fillRect/>
            </a:stretch>
          </p:blipFill>
          <p:spPr>
            <a:xfrm>
              <a:off x="234580" y="178696"/>
              <a:ext cx="609705" cy="609933"/>
            </a:xfrm>
            <a:prstGeom prst="rect">
              <a:avLst/>
            </a:prstGeom>
            <a:ln w="12700" cap="flat">
              <a:noFill/>
              <a:miter lim="400000"/>
            </a:ln>
            <a:effectLst/>
          </p:spPr>
        </p:pic>
        <p:pic>
          <p:nvPicPr>
            <p:cNvPr id="381" name="hexagon.png"/>
            <p:cNvPicPr/>
            <p:nvPr/>
          </p:nvPicPr>
          <p:blipFill>
            <a:blip r:embed="rId4">
              <a:extLst/>
            </a:blip>
            <a:stretch>
              <a:fillRect/>
            </a:stretch>
          </p:blipFill>
          <p:spPr>
            <a:xfrm>
              <a:off x="0" y="0"/>
              <a:ext cx="1110295" cy="983405"/>
            </a:xfrm>
            <a:prstGeom prst="rect">
              <a:avLst/>
            </a:prstGeom>
            <a:ln w="12700" cap="flat">
              <a:noFill/>
              <a:miter lim="400000"/>
            </a:ln>
            <a:effectLst>
              <a:reflection stA="20000" endPos="40000" dir="5400000" sy="-100000" algn="bl" rotWithShape="0"/>
            </a:effectLst>
          </p:spPr>
        </p:pic>
      </p:grpSp>
      <p:grpSp>
        <p:nvGrpSpPr>
          <p:cNvPr id="385" name="Group 385"/>
          <p:cNvGrpSpPr/>
          <p:nvPr/>
        </p:nvGrpSpPr>
        <p:grpSpPr>
          <a:xfrm>
            <a:off x="10344744" y="3403600"/>
            <a:ext cx="1110296" cy="983405"/>
            <a:chOff x="0" y="0"/>
            <a:chExt cx="1110294" cy="983404"/>
          </a:xfrm>
        </p:grpSpPr>
        <p:pic>
          <p:nvPicPr>
            <p:cNvPr id="383" name="image65.png" descr="AppScan_64x64"/>
            <p:cNvPicPr/>
            <p:nvPr/>
          </p:nvPicPr>
          <p:blipFill>
            <a:blip r:embed="rId13">
              <a:extLst/>
            </a:blip>
            <a:stretch>
              <a:fillRect/>
            </a:stretch>
          </p:blipFill>
          <p:spPr>
            <a:xfrm>
              <a:off x="238019" y="170753"/>
              <a:ext cx="609705" cy="609935"/>
            </a:xfrm>
            <a:prstGeom prst="rect">
              <a:avLst/>
            </a:prstGeom>
            <a:ln w="12700" cap="flat">
              <a:noFill/>
              <a:miter lim="400000"/>
            </a:ln>
            <a:effectLst/>
          </p:spPr>
        </p:pic>
        <p:pic>
          <p:nvPicPr>
            <p:cNvPr id="384" name="hexagon.png"/>
            <p:cNvPicPr/>
            <p:nvPr/>
          </p:nvPicPr>
          <p:blipFill>
            <a:blip r:embed="rId4">
              <a:extLst/>
            </a:blip>
            <a:stretch>
              <a:fillRect/>
            </a:stretch>
          </p:blipFill>
          <p:spPr>
            <a:xfrm>
              <a:off x="0" y="0"/>
              <a:ext cx="1110295" cy="983405"/>
            </a:xfrm>
            <a:prstGeom prst="rect">
              <a:avLst/>
            </a:prstGeom>
            <a:ln w="12700" cap="flat">
              <a:noFill/>
              <a:miter lim="400000"/>
            </a:ln>
            <a:effectLst>
              <a:reflection stA="20000" endPos="40000" dir="5400000" sy="-100000" algn="bl" rotWithShape="0"/>
            </a:effectLst>
          </p:spPr>
        </p:pic>
      </p:grpSp>
      <p:grpSp>
        <p:nvGrpSpPr>
          <p:cNvPr id="388" name="Group 388"/>
          <p:cNvGrpSpPr/>
          <p:nvPr/>
        </p:nvGrpSpPr>
        <p:grpSpPr>
          <a:xfrm>
            <a:off x="9245371" y="3403600"/>
            <a:ext cx="1110296" cy="983405"/>
            <a:chOff x="0" y="0"/>
            <a:chExt cx="1110294" cy="983404"/>
          </a:xfrm>
        </p:grpSpPr>
        <p:pic>
          <p:nvPicPr>
            <p:cNvPr id="386" name="image78.png"/>
            <p:cNvPicPr/>
            <p:nvPr/>
          </p:nvPicPr>
          <p:blipFill>
            <a:blip r:embed="rId14">
              <a:extLst/>
            </a:blip>
            <a:srcRect/>
            <a:stretch>
              <a:fillRect/>
            </a:stretch>
          </p:blipFill>
          <p:spPr>
            <a:xfrm>
              <a:off x="220607" y="247575"/>
              <a:ext cx="612519" cy="495987"/>
            </a:xfrm>
            <a:prstGeom prst="rect">
              <a:avLst/>
            </a:prstGeom>
            <a:ln w="12700" cap="flat">
              <a:noFill/>
              <a:miter lim="400000"/>
            </a:ln>
            <a:effectLst/>
          </p:spPr>
        </p:pic>
        <p:pic>
          <p:nvPicPr>
            <p:cNvPr id="387" name="hexagongreen.png"/>
            <p:cNvPicPr/>
            <p:nvPr/>
          </p:nvPicPr>
          <p:blipFill>
            <a:blip r:embed="rId9">
              <a:extLst/>
            </a:blip>
            <a:stretch>
              <a:fillRect/>
            </a:stretch>
          </p:blipFill>
          <p:spPr>
            <a:xfrm>
              <a:off x="0" y="0"/>
              <a:ext cx="1110295" cy="983405"/>
            </a:xfrm>
            <a:prstGeom prst="rect">
              <a:avLst/>
            </a:prstGeom>
            <a:ln w="12700" cap="flat">
              <a:noFill/>
              <a:miter lim="400000"/>
            </a:ln>
            <a:effectLst>
              <a:reflection stA="20000" endPos="40000" dir="5400000" sy="-100000" algn="bl" rotWithShape="0"/>
            </a:effectLst>
          </p:spPr>
        </p:pic>
      </p:grpSp>
      <p:grpSp>
        <p:nvGrpSpPr>
          <p:cNvPr id="391" name="Group 391"/>
          <p:cNvGrpSpPr/>
          <p:nvPr/>
        </p:nvGrpSpPr>
        <p:grpSpPr>
          <a:xfrm>
            <a:off x="11444117" y="3403600"/>
            <a:ext cx="1110296" cy="983405"/>
            <a:chOff x="0" y="0"/>
            <a:chExt cx="1110294" cy="983404"/>
          </a:xfrm>
        </p:grpSpPr>
        <p:pic>
          <p:nvPicPr>
            <p:cNvPr id="389" name="image71.png" descr="datacache64"/>
            <p:cNvPicPr/>
            <p:nvPr/>
          </p:nvPicPr>
          <p:blipFill>
            <a:blip r:embed="rId15">
              <a:extLst/>
            </a:blip>
            <a:stretch>
              <a:fillRect/>
            </a:stretch>
          </p:blipFill>
          <p:spPr>
            <a:xfrm>
              <a:off x="276932" y="215619"/>
              <a:ext cx="531031" cy="531422"/>
            </a:xfrm>
            <a:prstGeom prst="rect">
              <a:avLst/>
            </a:prstGeom>
            <a:ln w="12700" cap="flat">
              <a:noFill/>
              <a:miter lim="400000"/>
            </a:ln>
            <a:effectLst/>
          </p:spPr>
        </p:pic>
        <p:pic>
          <p:nvPicPr>
            <p:cNvPr id="390" name="hexagon.png"/>
            <p:cNvPicPr/>
            <p:nvPr/>
          </p:nvPicPr>
          <p:blipFill>
            <a:blip r:embed="rId4">
              <a:extLst/>
            </a:blip>
            <a:stretch>
              <a:fillRect/>
            </a:stretch>
          </p:blipFill>
          <p:spPr>
            <a:xfrm>
              <a:off x="0" y="0"/>
              <a:ext cx="1110295" cy="983405"/>
            </a:xfrm>
            <a:prstGeom prst="rect">
              <a:avLst/>
            </a:prstGeom>
            <a:ln w="12700" cap="flat">
              <a:noFill/>
              <a:miter lim="400000"/>
            </a:ln>
            <a:effectLst>
              <a:reflection stA="20000" endPos="40000" dir="5400000" sy="-100000" algn="bl" rotWithShape="0"/>
            </a:effectLst>
          </p:spPr>
        </p:pic>
      </p:grpSp>
    </p:spTree>
    <p:extLst>
      <p:ext uri="{BB962C8B-B14F-4D97-AF65-F5344CB8AC3E}">
        <p14:creationId xmlns:p14="http://schemas.microsoft.com/office/powerpoint/2010/main" val="412030998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361"/>
                                        </p:tgtEl>
                                        <p:attrNameLst>
                                          <p:attrName>style.visibility</p:attrName>
                                        </p:attrNameLst>
                                      </p:cBhvr>
                                      <p:to>
                                        <p:strVal val="visible"/>
                                      </p:to>
                                    </p:set>
                                    <p:anim calcmode="lin" valueType="num">
                                      <p:cBhvr>
                                        <p:cTn id="7" dur="100" fill="hold"/>
                                        <p:tgtEl>
                                          <p:spTgt spid="361"/>
                                        </p:tgtEl>
                                        <p:attrNameLst>
                                          <p:attrName>ppt_w</p:attrName>
                                        </p:attrNameLst>
                                      </p:cBhvr>
                                      <p:tavLst>
                                        <p:tav tm="0">
                                          <p:val>
                                            <p:fltVal val="0"/>
                                          </p:val>
                                        </p:tav>
                                        <p:tav tm="100000">
                                          <p:val>
                                            <p:strVal val="#ppt_w"/>
                                          </p:val>
                                        </p:tav>
                                      </p:tavLst>
                                    </p:anim>
                                    <p:anim calcmode="lin" valueType="num">
                                      <p:cBhvr>
                                        <p:cTn id="8" dur="100" fill="hold"/>
                                        <p:tgtEl>
                                          <p:spTgt spid="361"/>
                                        </p:tgtEl>
                                        <p:attrNameLst>
                                          <p:attrName>ppt_h</p:attrName>
                                        </p:attrNameLst>
                                      </p:cBhvr>
                                      <p:tavLst>
                                        <p:tav tm="0">
                                          <p:val>
                                            <p:fltVal val="0"/>
                                          </p:val>
                                        </p:tav>
                                        <p:tav tm="100000">
                                          <p:val>
                                            <p:strVal val="#ppt_h"/>
                                          </p:val>
                                        </p:tav>
                                      </p:tavLst>
                                    </p:anim>
                                  </p:childTnLst>
                                </p:cTn>
                              </p:par>
                            </p:childTnLst>
                          </p:cTn>
                        </p:par>
                        <p:par>
                          <p:cTn id="9" fill="hold">
                            <p:stCondLst>
                              <p:cond delay="100"/>
                            </p:stCondLst>
                            <p:childTnLst>
                              <p:par>
                                <p:cTn id="10" presetID="23" presetClass="entr" presetSubtype="16" fill="hold" grpId="0" nodeType="afterEffect">
                                  <p:stCondLst>
                                    <p:cond delay="0"/>
                                  </p:stCondLst>
                                  <p:iterate>
                                    <p:tmAbs val="0"/>
                                  </p:iterate>
                                  <p:childTnLst>
                                    <p:set>
                                      <p:cBhvr>
                                        <p:cTn id="11" fill="hold"/>
                                        <p:tgtEl>
                                          <p:spTgt spid="364"/>
                                        </p:tgtEl>
                                        <p:attrNameLst>
                                          <p:attrName>style.visibility</p:attrName>
                                        </p:attrNameLst>
                                      </p:cBhvr>
                                      <p:to>
                                        <p:strVal val="visible"/>
                                      </p:to>
                                    </p:set>
                                    <p:anim calcmode="lin" valueType="num">
                                      <p:cBhvr>
                                        <p:cTn id="12" dur="100" fill="hold"/>
                                        <p:tgtEl>
                                          <p:spTgt spid="364"/>
                                        </p:tgtEl>
                                        <p:attrNameLst>
                                          <p:attrName>ppt_w</p:attrName>
                                        </p:attrNameLst>
                                      </p:cBhvr>
                                      <p:tavLst>
                                        <p:tav tm="0">
                                          <p:val>
                                            <p:fltVal val="0"/>
                                          </p:val>
                                        </p:tav>
                                        <p:tav tm="100000">
                                          <p:val>
                                            <p:strVal val="#ppt_w"/>
                                          </p:val>
                                        </p:tav>
                                      </p:tavLst>
                                    </p:anim>
                                    <p:anim calcmode="lin" valueType="num">
                                      <p:cBhvr>
                                        <p:cTn id="13" dur="100" fill="hold"/>
                                        <p:tgtEl>
                                          <p:spTgt spid="364"/>
                                        </p:tgtEl>
                                        <p:attrNameLst>
                                          <p:attrName>ppt_h</p:attrName>
                                        </p:attrNameLst>
                                      </p:cBhvr>
                                      <p:tavLst>
                                        <p:tav tm="0">
                                          <p:val>
                                            <p:fltVal val="0"/>
                                          </p:val>
                                        </p:tav>
                                        <p:tav tm="100000">
                                          <p:val>
                                            <p:strVal val="#ppt_h"/>
                                          </p:val>
                                        </p:tav>
                                      </p:tavLst>
                                    </p:anim>
                                  </p:childTnLst>
                                </p:cTn>
                              </p:par>
                            </p:childTnLst>
                          </p:cTn>
                        </p:par>
                        <p:par>
                          <p:cTn id="14" fill="hold">
                            <p:stCondLst>
                              <p:cond delay="200"/>
                            </p:stCondLst>
                            <p:childTnLst>
                              <p:par>
                                <p:cTn id="15" presetID="23" presetClass="entr" presetSubtype="16" fill="hold" grpId="0" nodeType="afterEffect">
                                  <p:stCondLst>
                                    <p:cond delay="0"/>
                                  </p:stCondLst>
                                  <p:iterate>
                                    <p:tmAbs val="0"/>
                                  </p:iterate>
                                  <p:childTnLst>
                                    <p:set>
                                      <p:cBhvr>
                                        <p:cTn id="16" fill="hold"/>
                                        <p:tgtEl>
                                          <p:spTgt spid="367"/>
                                        </p:tgtEl>
                                        <p:attrNameLst>
                                          <p:attrName>style.visibility</p:attrName>
                                        </p:attrNameLst>
                                      </p:cBhvr>
                                      <p:to>
                                        <p:strVal val="visible"/>
                                      </p:to>
                                    </p:set>
                                    <p:anim calcmode="lin" valueType="num">
                                      <p:cBhvr>
                                        <p:cTn id="17" dur="100" fill="hold"/>
                                        <p:tgtEl>
                                          <p:spTgt spid="367"/>
                                        </p:tgtEl>
                                        <p:attrNameLst>
                                          <p:attrName>ppt_w</p:attrName>
                                        </p:attrNameLst>
                                      </p:cBhvr>
                                      <p:tavLst>
                                        <p:tav tm="0">
                                          <p:val>
                                            <p:fltVal val="0"/>
                                          </p:val>
                                        </p:tav>
                                        <p:tav tm="100000">
                                          <p:val>
                                            <p:strVal val="#ppt_w"/>
                                          </p:val>
                                        </p:tav>
                                      </p:tavLst>
                                    </p:anim>
                                    <p:anim calcmode="lin" valueType="num">
                                      <p:cBhvr>
                                        <p:cTn id="18" dur="100" fill="hold"/>
                                        <p:tgtEl>
                                          <p:spTgt spid="367"/>
                                        </p:tgtEl>
                                        <p:attrNameLst>
                                          <p:attrName>ppt_h</p:attrName>
                                        </p:attrNameLst>
                                      </p:cBhvr>
                                      <p:tavLst>
                                        <p:tav tm="0">
                                          <p:val>
                                            <p:fltVal val="0"/>
                                          </p:val>
                                        </p:tav>
                                        <p:tav tm="100000">
                                          <p:val>
                                            <p:strVal val="#ppt_h"/>
                                          </p:val>
                                        </p:tav>
                                      </p:tavLst>
                                    </p:anim>
                                  </p:childTnLst>
                                </p:cTn>
                              </p:par>
                            </p:childTnLst>
                          </p:cTn>
                        </p:par>
                        <p:par>
                          <p:cTn id="19" fill="hold">
                            <p:stCondLst>
                              <p:cond delay="300"/>
                            </p:stCondLst>
                            <p:childTnLst>
                              <p:par>
                                <p:cTn id="20" presetID="23" presetClass="entr" presetSubtype="16" fill="hold" grpId="0" nodeType="afterEffect">
                                  <p:stCondLst>
                                    <p:cond delay="0"/>
                                  </p:stCondLst>
                                  <p:iterate>
                                    <p:tmAbs val="0"/>
                                  </p:iterate>
                                  <p:childTnLst>
                                    <p:set>
                                      <p:cBhvr>
                                        <p:cTn id="21" fill="hold"/>
                                        <p:tgtEl>
                                          <p:spTgt spid="370"/>
                                        </p:tgtEl>
                                        <p:attrNameLst>
                                          <p:attrName>style.visibility</p:attrName>
                                        </p:attrNameLst>
                                      </p:cBhvr>
                                      <p:to>
                                        <p:strVal val="visible"/>
                                      </p:to>
                                    </p:set>
                                    <p:anim calcmode="lin" valueType="num">
                                      <p:cBhvr>
                                        <p:cTn id="22" dur="100" fill="hold"/>
                                        <p:tgtEl>
                                          <p:spTgt spid="370"/>
                                        </p:tgtEl>
                                        <p:attrNameLst>
                                          <p:attrName>ppt_w</p:attrName>
                                        </p:attrNameLst>
                                      </p:cBhvr>
                                      <p:tavLst>
                                        <p:tav tm="0">
                                          <p:val>
                                            <p:fltVal val="0"/>
                                          </p:val>
                                        </p:tav>
                                        <p:tav tm="100000">
                                          <p:val>
                                            <p:strVal val="#ppt_w"/>
                                          </p:val>
                                        </p:tav>
                                      </p:tavLst>
                                    </p:anim>
                                    <p:anim calcmode="lin" valueType="num">
                                      <p:cBhvr>
                                        <p:cTn id="23" dur="100" fill="hold"/>
                                        <p:tgtEl>
                                          <p:spTgt spid="370"/>
                                        </p:tgtEl>
                                        <p:attrNameLst>
                                          <p:attrName>ppt_h</p:attrName>
                                        </p:attrNameLst>
                                      </p:cBhvr>
                                      <p:tavLst>
                                        <p:tav tm="0">
                                          <p:val>
                                            <p:fltVal val="0"/>
                                          </p:val>
                                        </p:tav>
                                        <p:tav tm="100000">
                                          <p:val>
                                            <p:strVal val="#ppt_h"/>
                                          </p:val>
                                        </p:tav>
                                      </p:tavLst>
                                    </p:anim>
                                  </p:childTnLst>
                                </p:cTn>
                              </p:par>
                            </p:childTnLst>
                          </p:cTn>
                        </p:par>
                        <p:par>
                          <p:cTn id="24" fill="hold">
                            <p:stCondLst>
                              <p:cond delay="400"/>
                            </p:stCondLst>
                            <p:childTnLst>
                              <p:par>
                                <p:cTn id="25" presetID="23" presetClass="entr" presetSubtype="16" fill="hold" grpId="0" nodeType="afterEffect">
                                  <p:stCondLst>
                                    <p:cond delay="0"/>
                                  </p:stCondLst>
                                  <p:iterate>
                                    <p:tmAbs val="0"/>
                                  </p:iterate>
                                  <p:childTnLst>
                                    <p:set>
                                      <p:cBhvr>
                                        <p:cTn id="26" fill="hold"/>
                                        <p:tgtEl>
                                          <p:spTgt spid="373"/>
                                        </p:tgtEl>
                                        <p:attrNameLst>
                                          <p:attrName>style.visibility</p:attrName>
                                        </p:attrNameLst>
                                      </p:cBhvr>
                                      <p:to>
                                        <p:strVal val="visible"/>
                                      </p:to>
                                    </p:set>
                                    <p:anim calcmode="lin" valueType="num">
                                      <p:cBhvr>
                                        <p:cTn id="27" dur="100" fill="hold"/>
                                        <p:tgtEl>
                                          <p:spTgt spid="373"/>
                                        </p:tgtEl>
                                        <p:attrNameLst>
                                          <p:attrName>ppt_w</p:attrName>
                                        </p:attrNameLst>
                                      </p:cBhvr>
                                      <p:tavLst>
                                        <p:tav tm="0">
                                          <p:val>
                                            <p:fltVal val="0"/>
                                          </p:val>
                                        </p:tav>
                                        <p:tav tm="100000">
                                          <p:val>
                                            <p:strVal val="#ppt_w"/>
                                          </p:val>
                                        </p:tav>
                                      </p:tavLst>
                                    </p:anim>
                                    <p:anim calcmode="lin" valueType="num">
                                      <p:cBhvr>
                                        <p:cTn id="28" dur="100" fill="hold"/>
                                        <p:tgtEl>
                                          <p:spTgt spid="373"/>
                                        </p:tgtEl>
                                        <p:attrNameLst>
                                          <p:attrName>ppt_h</p:attrName>
                                        </p:attrNameLst>
                                      </p:cBhvr>
                                      <p:tavLst>
                                        <p:tav tm="0">
                                          <p:val>
                                            <p:fltVal val="0"/>
                                          </p:val>
                                        </p:tav>
                                        <p:tav tm="100000">
                                          <p:val>
                                            <p:strVal val="#ppt_h"/>
                                          </p:val>
                                        </p:tav>
                                      </p:tavLst>
                                    </p:anim>
                                  </p:childTnLst>
                                </p:cTn>
                              </p:par>
                            </p:childTnLst>
                          </p:cTn>
                        </p:par>
                        <p:par>
                          <p:cTn id="29" fill="hold">
                            <p:stCondLst>
                              <p:cond delay="500"/>
                            </p:stCondLst>
                            <p:childTnLst>
                              <p:par>
                                <p:cTn id="30" presetID="23" presetClass="entr" presetSubtype="16" fill="hold" grpId="0" nodeType="afterEffect">
                                  <p:stCondLst>
                                    <p:cond delay="0"/>
                                  </p:stCondLst>
                                  <p:iterate>
                                    <p:tmAbs val="0"/>
                                  </p:iterate>
                                  <p:childTnLst>
                                    <p:set>
                                      <p:cBhvr>
                                        <p:cTn id="31" fill="hold"/>
                                        <p:tgtEl>
                                          <p:spTgt spid="376"/>
                                        </p:tgtEl>
                                        <p:attrNameLst>
                                          <p:attrName>style.visibility</p:attrName>
                                        </p:attrNameLst>
                                      </p:cBhvr>
                                      <p:to>
                                        <p:strVal val="visible"/>
                                      </p:to>
                                    </p:set>
                                    <p:anim calcmode="lin" valueType="num">
                                      <p:cBhvr>
                                        <p:cTn id="32" dur="100" fill="hold"/>
                                        <p:tgtEl>
                                          <p:spTgt spid="376"/>
                                        </p:tgtEl>
                                        <p:attrNameLst>
                                          <p:attrName>ppt_w</p:attrName>
                                        </p:attrNameLst>
                                      </p:cBhvr>
                                      <p:tavLst>
                                        <p:tav tm="0">
                                          <p:val>
                                            <p:fltVal val="0"/>
                                          </p:val>
                                        </p:tav>
                                        <p:tav tm="100000">
                                          <p:val>
                                            <p:strVal val="#ppt_w"/>
                                          </p:val>
                                        </p:tav>
                                      </p:tavLst>
                                    </p:anim>
                                    <p:anim calcmode="lin" valueType="num">
                                      <p:cBhvr>
                                        <p:cTn id="33" dur="100" fill="hold"/>
                                        <p:tgtEl>
                                          <p:spTgt spid="376"/>
                                        </p:tgtEl>
                                        <p:attrNameLst>
                                          <p:attrName>ppt_h</p:attrName>
                                        </p:attrNameLst>
                                      </p:cBhvr>
                                      <p:tavLst>
                                        <p:tav tm="0">
                                          <p:val>
                                            <p:fltVal val="0"/>
                                          </p:val>
                                        </p:tav>
                                        <p:tav tm="100000">
                                          <p:val>
                                            <p:strVal val="#ppt_h"/>
                                          </p:val>
                                        </p:tav>
                                      </p:tavLst>
                                    </p:anim>
                                  </p:childTnLst>
                                </p:cTn>
                              </p:par>
                            </p:childTnLst>
                          </p:cTn>
                        </p:par>
                        <p:par>
                          <p:cTn id="34" fill="hold">
                            <p:stCondLst>
                              <p:cond delay="600"/>
                            </p:stCondLst>
                            <p:childTnLst>
                              <p:par>
                                <p:cTn id="35" presetID="23" presetClass="entr" presetSubtype="16" fill="hold" grpId="0" nodeType="afterEffect">
                                  <p:stCondLst>
                                    <p:cond delay="0"/>
                                  </p:stCondLst>
                                  <p:iterate>
                                    <p:tmAbs val="0"/>
                                  </p:iterate>
                                  <p:childTnLst>
                                    <p:set>
                                      <p:cBhvr>
                                        <p:cTn id="36" fill="hold"/>
                                        <p:tgtEl>
                                          <p:spTgt spid="379"/>
                                        </p:tgtEl>
                                        <p:attrNameLst>
                                          <p:attrName>style.visibility</p:attrName>
                                        </p:attrNameLst>
                                      </p:cBhvr>
                                      <p:to>
                                        <p:strVal val="visible"/>
                                      </p:to>
                                    </p:set>
                                    <p:anim calcmode="lin" valueType="num">
                                      <p:cBhvr>
                                        <p:cTn id="37" dur="100" fill="hold"/>
                                        <p:tgtEl>
                                          <p:spTgt spid="379"/>
                                        </p:tgtEl>
                                        <p:attrNameLst>
                                          <p:attrName>ppt_w</p:attrName>
                                        </p:attrNameLst>
                                      </p:cBhvr>
                                      <p:tavLst>
                                        <p:tav tm="0">
                                          <p:val>
                                            <p:fltVal val="0"/>
                                          </p:val>
                                        </p:tav>
                                        <p:tav tm="100000">
                                          <p:val>
                                            <p:strVal val="#ppt_w"/>
                                          </p:val>
                                        </p:tav>
                                      </p:tavLst>
                                    </p:anim>
                                    <p:anim calcmode="lin" valueType="num">
                                      <p:cBhvr>
                                        <p:cTn id="38" dur="100" fill="hold"/>
                                        <p:tgtEl>
                                          <p:spTgt spid="379"/>
                                        </p:tgtEl>
                                        <p:attrNameLst>
                                          <p:attrName>ppt_h</p:attrName>
                                        </p:attrNameLst>
                                      </p:cBhvr>
                                      <p:tavLst>
                                        <p:tav tm="0">
                                          <p:val>
                                            <p:fltVal val="0"/>
                                          </p:val>
                                        </p:tav>
                                        <p:tav tm="100000">
                                          <p:val>
                                            <p:strVal val="#ppt_h"/>
                                          </p:val>
                                        </p:tav>
                                      </p:tavLst>
                                    </p:anim>
                                  </p:childTnLst>
                                </p:cTn>
                              </p:par>
                            </p:childTnLst>
                          </p:cTn>
                        </p:par>
                        <p:par>
                          <p:cTn id="39" fill="hold">
                            <p:stCondLst>
                              <p:cond delay="700"/>
                            </p:stCondLst>
                            <p:childTnLst>
                              <p:par>
                                <p:cTn id="40" presetID="23" presetClass="entr" presetSubtype="16" fill="hold" grpId="0" nodeType="afterEffect">
                                  <p:stCondLst>
                                    <p:cond delay="0"/>
                                  </p:stCondLst>
                                  <p:iterate>
                                    <p:tmAbs val="0"/>
                                  </p:iterate>
                                  <p:childTnLst>
                                    <p:set>
                                      <p:cBhvr>
                                        <p:cTn id="41" fill="hold"/>
                                        <p:tgtEl>
                                          <p:spTgt spid="382"/>
                                        </p:tgtEl>
                                        <p:attrNameLst>
                                          <p:attrName>style.visibility</p:attrName>
                                        </p:attrNameLst>
                                      </p:cBhvr>
                                      <p:to>
                                        <p:strVal val="visible"/>
                                      </p:to>
                                    </p:set>
                                    <p:anim calcmode="lin" valueType="num">
                                      <p:cBhvr>
                                        <p:cTn id="42" dur="100" fill="hold"/>
                                        <p:tgtEl>
                                          <p:spTgt spid="382"/>
                                        </p:tgtEl>
                                        <p:attrNameLst>
                                          <p:attrName>ppt_w</p:attrName>
                                        </p:attrNameLst>
                                      </p:cBhvr>
                                      <p:tavLst>
                                        <p:tav tm="0">
                                          <p:val>
                                            <p:fltVal val="0"/>
                                          </p:val>
                                        </p:tav>
                                        <p:tav tm="100000">
                                          <p:val>
                                            <p:strVal val="#ppt_w"/>
                                          </p:val>
                                        </p:tav>
                                      </p:tavLst>
                                    </p:anim>
                                    <p:anim calcmode="lin" valueType="num">
                                      <p:cBhvr>
                                        <p:cTn id="43" dur="100" fill="hold"/>
                                        <p:tgtEl>
                                          <p:spTgt spid="382"/>
                                        </p:tgtEl>
                                        <p:attrNameLst>
                                          <p:attrName>ppt_h</p:attrName>
                                        </p:attrNameLst>
                                      </p:cBhvr>
                                      <p:tavLst>
                                        <p:tav tm="0">
                                          <p:val>
                                            <p:fltVal val="0"/>
                                          </p:val>
                                        </p:tav>
                                        <p:tav tm="100000">
                                          <p:val>
                                            <p:strVal val="#ppt_h"/>
                                          </p:val>
                                        </p:tav>
                                      </p:tavLst>
                                    </p:anim>
                                  </p:childTnLst>
                                </p:cTn>
                              </p:par>
                            </p:childTnLst>
                          </p:cTn>
                        </p:par>
                        <p:par>
                          <p:cTn id="44" fill="hold">
                            <p:stCondLst>
                              <p:cond delay="800"/>
                            </p:stCondLst>
                            <p:childTnLst>
                              <p:par>
                                <p:cTn id="45" presetID="23" presetClass="entr" presetSubtype="16" fill="hold" grpId="0" nodeType="afterEffect">
                                  <p:stCondLst>
                                    <p:cond delay="0"/>
                                  </p:stCondLst>
                                  <p:iterate>
                                    <p:tmAbs val="0"/>
                                  </p:iterate>
                                  <p:childTnLst>
                                    <p:set>
                                      <p:cBhvr>
                                        <p:cTn id="46" fill="hold"/>
                                        <p:tgtEl>
                                          <p:spTgt spid="388"/>
                                        </p:tgtEl>
                                        <p:attrNameLst>
                                          <p:attrName>style.visibility</p:attrName>
                                        </p:attrNameLst>
                                      </p:cBhvr>
                                      <p:to>
                                        <p:strVal val="visible"/>
                                      </p:to>
                                    </p:set>
                                    <p:anim calcmode="lin" valueType="num">
                                      <p:cBhvr>
                                        <p:cTn id="47" dur="100" fill="hold"/>
                                        <p:tgtEl>
                                          <p:spTgt spid="388"/>
                                        </p:tgtEl>
                                        <p:attrNameLst>
                                          <p:attrName>ppt_w</p:attrName>
                                        </p:attrNameLst>
                                      </p:cBhvr>
                                      <p:tavLst>
                                        <p:tav tm="0">
                                          <p:val>
                                            <p:fltVal val="0"/>
                                          </p:val>
                                        </p:tav>
                                        <p:tav tm="100000">
                                          <p:val>
                                            <p:strVal val="#ppt_w"/>
                                          </p:val>
                                        </p:tav>
                                      </p:tavLst>
                                    </p:anim>
                                    <p:anim calcmode="lin" valueType="num">
                                      <p:cBhvr>
                                        <p:cTn id="48" dur="100" fill="hold"/>
                                        <p:tgtEl>
                                          <p:spTgt spid="388"/>
                                        </p:tgtEl>
                                        <p:attrNameLst>
                                          <p:attrName>ppt_h</p:attrName>
                                        </p:attrNameLst>
                                      </p:cBhvr>
                                      <p:tavLst>
                                        <p:tav tm="0">
                                          <p:val>
                                            <p:fltVal val="0"/>
                                          </p:val>
                                        </p:tav>
                                        <p:tav tm="100000">
                                          <p:val>
                                            <p:strVal val="#ppt_h"/>
                                          </p:val>
                                        </p:tav>
                                      </p:tavLst>
                                    </p:anim>
                                  </p:childTnLst>
                                </p:cTn>
                              </p:par>
                            </p:childTnLst>
                          </p:cTn>
                        </p:par>
                        <p:par>
                          <p:cTn id="49" fill="hold">
                            <p:stCondLst>
                              <p:cond delay="900"/>
                            </p:stCondLst>
                            <p:childTnLst>
                              <p:par>
                                <p:cTn id="50" presetID="23" presetClass="entr" presetSubtype="16" fill="hold" grpId="0" nodeType="afterEffect">
                                  <p:stCondLst>
                                    <p:cond delay="0"/>
                                  </p:stCondLst>
                                  <p:iterate>
                                    <p:tmAbs val="0"/>
                                  </p:iterate>
                                  <p:childTnLst>
                                    <p:set>
                                      <p:cBhvr>
                                        <p:cTn id="51" fill="hold"/>
                                        <p:tgtEl>
                                          <p:spTgt spid="385"/>
                                        </p:tgtEl>
                                        <p:attrNameLst>
                                          <p:attrName>style.visibility</p:attrName>
                                        </p:attrNameLst>
                                      </p:cBhvr>
                                      <p:to>
                                        <p:strVal val="visible"/>
                                      </p:to>
                                    </p:set>
                                    <p:anim calcmode="lin" valueType="num">
                                      <p:cBhvr>
                                        <p:cTn id="52" dur="100" fill="hold"/>
                                        <p:tgtEl>
                                          <p:spTgt spid="385"/>
                                        </p:tgtEl>
                                        <p:attrNameLst>
                                          <p:attrName>ppt_w</p:attrName>
                                        </p:attrNameLst>
                                      </p:cBhvr>
                                      <p:tavLst>
                                        <p:tav tm="0">
                                          <p:val>
                                            <p:fltVal val="0"/>
                                          </p:val>
                                        </p:tav>
                                        <p:tav tm="100000">
                                          <p:val>
                                            <p:strVal val="#ppt_w"/>
                                          </p:val>
                                        </p:tav>
                                      </p:tavLst>
                                    </p:anim>
                                    <p:anim calcmode="lin" valueType="num">
                                      <p:cBhvr>
                                        <p:cTn id="53" dur="100" fill="hold"/>
                                        <p:tgtEl>
                                          <p:spTgt spid="385"/>
                                        </p:tgtEl>
                                        <p:attrNameLst>
                                          <p:attrName>ppt_h</p:attrName>
                                        </p:attrNameLst>
                                      </p:cBhvr>
                                      <p:tavLst>
                                        <p:tav tm="0">
                                          <p:val>
                                            <p:fltVal val="0"/>
                                          </p:val>
                                        </p:tav>
                                        <p:tav tm="100000">
                                          <p:val>
                                            <p:strVal val="#ppt_h"/>
                                          </p:val>
                                        </p:tav>
                                      </p:tavLst>
                                    </p:anim>
                                  </p:childTnLst>
                                </p:cTn>
                              </p:par>
                            </p:childTnLst>
                          </p:cTn>
                        </p:par>
                        <p:par>
                          <p:cTn id="54" fill="hold">
                            <p:stCondLst>
                              <p:cond delay="1000"/>
                            </p:stCondLst>
                            <p:childTnLst>
                              <p:par>
                                <p:cTn id="55" presetID="23" presetClass="entr" presetSubtype="16" fill="hold" grpId="0" nodeType="afterEffect">
                                  <p:stCondLst>
                                    <p:cond delay="0"/>
                                  </p:stCondLst>
                                  <p:iterate>
                                    <p:tmAbs val="0"/>
                                  </p:iterate>
                                  <p:childTnLst>
                                    <p:set>
                                      <p:cBhvr>
                                        <p:cTn id="56" fill="hold"/>
                                        <p:tgtEl>
                                          <p:spTgt spid="391"/>
                                        </p:tgtEl>
                                        <p:attrNameLst>
                                          <p:attrName>style.visibility</p:attrName>
                                        </p:attrNameLst>
                                      </p:cBhvr>
                                      <p:to>
                                        <p:strVal val="visible"/>
                                      </p:to>
                                    </p:set>
                                    <p:anim calcmode="lin" valueType="num">
                                      <p:cBhvr>
                                        <p:cTn id="57" dur="100" fill="hold"/>
                                        <p:tgtEl>
                                          <p:spTgt spid="391"/>
                                        </p:tgtEl>
                                        <p:attrNameLst>
                                          <p:attrName>ppt_w</p:attrName>
                                        </p:attrNameLst>
                                      </p:cBhvr>
                                      <p:tavLst>
                                        <p:tav tm="0">
                                          <p:val>
                                            <p:fltVal val="0"/>
                                          </p:val>
                                        </p:tav>
                                        <p:tav tm="100000">
                                          <p:val>
                                            <p:strVal val="#ppt_w"/>
                                          </p:val>
                                        </p:tav>
                                      </p:tavLst>
                                    </p:anim>
                                    <p:anim calcmode="lin" valueType="num">
                                      <p:cBhvr>
                                        <p:cTn id="58" dur="100" fill="hold"/>
                                        <p:tgtEl>
                                          <p:spTgt spid="39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 grpId="0" animBg="1" advAuto="0"/>
      <p:bldP spid="364" grpId="0" animBg="1" advAuto="0"/>
      <p:bldP spid="367" grpId="0" animBg="1" advAuto="0"/>
      <p:bldP spid="370" grpId="0" animBg="1" advAuto="0"/>
      <p:bldP spid="373" grpId="0" animBg="1" advAuto="0"/>
      <p:bldP spid="376" grpId="0" animBg="1" advAuto="0"/>
      <p:bldP spid="379" grpId="0" animBg="1" advAuto="0"/>
      <p:bldP spid="382" grpId="0" animBg="1" advAuto="0"/>
      <p:bldP spid="385" grpId="0" animBg="1" advAuto="0"/>
      <p:bldP spid="388" grpId="0" animBg="1" advAuto="0"/>
      <p:bldP spid="391" grpId="0" animBg="1" advAuto="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1824</TotalTime>
  <Words>3292</Words>
  <Application>Microsoft Office PowerPoint</Application>
  <PresentationFormat>自定义</PresentationFormat>
  <Paragraphs>493</Paragraphs>
  <Slides>22</Slides>
  <Notes>15</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22</vt:i4>
      </vt:variant>
    </vt:vector>
  </HeadingPairs>
  <TitlesOfParts>
    <vt:vector size="46" baseType="lpstr">
      <vt:lpstr>Arial Unicode MS</vt:lpstr>
      <vt:lpstr>Gill Sans</vt:lpstr>
      <vt:lpstr>Helvetica Light</vt:lpstr>
      <vt:lpstr>Helvetica Neue</vt:lpstr>
      <vt:lpstr>Helvetica Neue Bold for IBM</vt:lpstr>
      <vt:lpstr>Helvetica Neue Light</vt:lpstr>
      <vt:lpstr>Helvetica Neue Medium</vt:lpstr>
      <vt:lpstr>HelvNeue Bold for IBM</vt:lpstr>
      <vt:lpstr>HelvNeue Light for IBM</vt:lpstr>
      <vt:lpstr>HelvNeue Light Italic for IBM</vt:lpstr>
      <vt:lpstr>HelvNeue Medium for IBM</vt:lpstr>
      <vt:lpstr>Lucida Grande</vt:lpstr>
      <vt:lpstr>MS PGothic</vt:lpstr>
      <vt:lpstr>MS PGothic</vt:lpstr>
      <vt:lpstr>SimSun</vt:lpstr>
      <vt:lpstr>ヒラギノ角ゴ ProN W3</vt:lpstr>
      <vt:lpstr>Arial</vt:lpstr>
      <vt:lpstr>Calibri</vt:lpstr>
      <vt:lpstr>Helvetica</vt:lpstr>
      <vt:lpstr>Times</vt:lpstr>
      <vt:lpstr>Times New Roman</vt:lpstr>
      <vt:lpstr>Webdings</vt:lpstr>
      <vt:lpstr>Wingdings</vt:lpstr>
      <vt:lpstr>White</vt:lpstr>
      <vt:lpstr>IBM Bluemix DevOps服务</vt:lpstr>
      <vt:lpstr>IBM的DevOps观点 一种软件持续交付企业级能力，使组织能够快速捕获市场机会，缩短客户反馈时间</vt:lpstr>
      <vt:lpstr>优化的匀速流水线</vt:lpstr>
      <vt:lpstr>IBM DevOps提高应用交付速率</vt:lpstr>
      <vt:lpstr>DevOps和云的采用 使用DevOps和云的快速自动化交付</vt:lpstr>
      <vt:lpstr>云上的持续部署 更快，可重复，高可靠</vt:lpstr>
      <vt:lpstr>软件应用的革新</vt:lpstr>
      <vt:lpstr>质量和时间是关键 开发移动或云端应用的敏捷团队</vt:lpstr>
      <vt:lpstr>Bluemix 提供在云端快速开发部署应用的高度集成平台</vt:lpstr>
      <vt:lpstr>统一的DevOps体验</vt:lpstr>
      <vt:lpstr>上手简单：Bluemix DevOps 为开发者提供编码“乐园”</vt:lpstr>
      <vt:lpstr>上手简单：Bluemix让开发者选择自己的编码方式</vt:lpstr>
      <vt:lpstr>Bluemix™ DevOps为敏捷团队推荐DevOps最佳实践来加速云端的软件交付</vt:lpstr>
      <vt:lpstr>团队协作 - 敏捷规划和跟踪</vt:lpstr>
      <vt:lpstr>持续交付管道</vt:lpstr>
      <vt:lpstr>PowerPoint 演示文稿</vt:lpstr>
      <vt:lpstr>实时应用监控</vt:lpstr>
      <vt:lpstr>PowerPoint 演示文稿</vt:lpstr>
      <vt:lpstr>PowerPoint 演示文稿</vt:lpstr>
      <vt:lpstr>Executive Summary</vt:lpstr>
      <vt:lpstr>3 | Unified DevOps experience</vt:lpstr>
      <vt:lpstr>App development is about speed and choice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Digital Innovation Platform</dc:title>
  <dc:creator>JL_VIGNAUD</dc:creator>
  <cp:lastModifiedBy>ADMINIBM</cp:lastModifiedBy>
  <cp:revision>24</cp:revision>
  <dcterms:modified xsi:type="dcterms:W3CDTF">2015-06-15T05:12:21Z</dcterms:modified>
</cp:coreProperties>
</file>